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4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5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3" r:id="rId2"/>
    <p:sldId id="268" r:id="rId3"/>
    <p:sldId id="257" r:id="rId4"/>
    <p:sldId id="279" r:id="rId5"/>
    <p:sldId id="266" r:id="rId6"/>
    <p:sldId id="267" r:id="rId7"/>
    <p:sldId id="269" r:id="rId8"/>
    <p:sldId id="303" r:id="rId9"/>
    <p:sldId id="270" r:id="rId10"/>
    <p:sldId id="271" r:id="rId11"/>
    <p:sldId id="272" r:id="rId12"/>
    <p:sldId id="299" r:id="rId13"/>
    <p:sldId id="300" r:id="rId14"/>
    <p:sldId id="301" r:id="rId15"/>
    <p:sldId id="302" r:id="rId16"/>
    <p:sldId id="293" r:id="rId17"/>
    <p:sldId id="294" r:id="rId18"/>
    <p:sldId id="297" r:id="rId19"/>
    <p:sldId id="277" r:id="rId20"/>
    <p:sldId id="304" r:id="rId21"/>
    <p:sldId id="280" r:id="rId22"/>
    <p:sldId id="305" r:id="rId23"/>
    <p:sldId id="273" r:id="rId24"/>
    <p:sldId id="281" r:id="rId25"/>
    <p:sldId id="275" r:id="rId26"/>
    <p:sldId id="274" r:id="rId27"/>
    <p:sldId id="276" r:id="rId28"/>
    <p:sldId id="285" r:id="rId29"/>
    <p:sldId id="286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FF0000"/>
    <a:srgbClr val="000000"/>
    <a:srgbClr val="FFFFFF"/>
    <a:srgbClr val="00FF00"/>
    <a:srgbClr val="F4AAAA"/>
    <a:srgbClr val="00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75835" autoAdjust="0"/>
  </p:normalViewPr>
  <p:slideViewPr>
    <p:cSldViewPr>
      <p:cViewPr varScale="1">
        <p:scale>
          <a:sx n="64" d="100"/>
          <a:sy n="64" d="100"/>
        </p:scale>
        <p:origin x="12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2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62AE4-32BC-4B87-88B2-2170A4970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07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CB38C-D388-49A4-BA34-BA9933DC6AA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DBE829-EBE2-4A48-9FBF-EA1DE867DCE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62AE4-32BC-4B87-88B2-2170A497045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0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62AE4-32BC-4B87-88B2-2170A497045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Siden</a:t>
            </a:r>
            <a:r>
              <a:rPr lang="en-US" dirty="0" smtClean="0"/>
              <a:t> 2007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flere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artikler</a:t>
            </a:r>
            <a:r>
              <a:rPr lang="en-US" baseline="0" dirty="0" smtClean="0"/>
              <a:t> der </a:t>
            </a:r>
            <a:r>
              <a:rPr lang="en-US" baseline="0" dirty="0" err="1" smtClean="0"/>
              <a:t>reducerer</a:t>
            </a:r>
            <a:r>
              <a:rPr lang="en-US" baseline="0" dirty="0" smtClean="0"/>
              <a:t> O i </a:t>
            </a:r>
            <a:r>
              <a:rPr lang="en-US" baseline="0" dirty="0" err="1" smtClean="0"/>
              <a:t>eksponenten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til</a:t>
            </a:r>
            <a:r>
              <a:rPr lang="en-US" baseline="0" dirty="0" smtClean="0"/>
              <a:t> 2 under </a:t>
            </a:r>
            <a:r>
              <a:rPr lang="en-US" baseline="0" dirty="0" err="1" smtClean="0"/>
              <a:t>matematiske</a:t>
            </a:r>
            <a:r>
              <a:rPr lang="en-US" baseline="0" dirty="0" smtClean="0"/>
              <a:t> conjectures (</a:t>
            </a:r>
            <a:r>
              <a:rPr lang="en-US" baseline="0" dirty="0" err="1" smtClean="0"/>
              <a:t>typisk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omkring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primtal</a:t>
            </a:r>
            <a:r>
              <a:rPr lang="en-US" baseline="0" dirty="0" smtClean="0"/>
              <a:t>). ANTS 2018 </a:t>
            </a:r>
            <a:r>
              <a:rPr lang="en-US" baseline="0" dirty="0" err="1" smtClean="0"/>
              <a:t>resultatet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opnår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uden</a:t>
            </a:r>
            <a:r>
              <a:rPr lang="en-US" baseline="0" dirty="0" smtClean="0"/>
              <a:t> at </a:t>
            </a:r>
            <a:r>
              <a:rPr lang="en-US" baseline="0" dirty="0" err="1" smtClean="0"/>
              <a:t>være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afhængig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beviste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udsagn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Karatsuba 95 </a:t>
            </a:r>
            <a:r>
              <a:rPr lang="en-US" baseline="0" dirty="0" err="1" smtClean="0"/>
              <a:t>beskriver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bl.a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hvordan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gamle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Ægyptere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udregner</a:t>
            </a:r>
            <a:r>
              <a:rPr lang="en-US" baseline="0" dirty="0" smtClean="0"/>
              <a:t> x*y </a:t>
            </a:r>
            <a:r>
              <a:rPr lang="en-US" baseline="0" dirty="0" err="1" smtClean="0"/>
              <a:t>opfatter</a:t>
            </a:r>
            <a:r>
              <a:rPr lang="en-US" baseline="0" dirty="0" smtClean="0"/>
              <a:t> den </a:t>
            </a:r>
            <a:r>
              <a:rPr lang="en-US" baseline="0" dirty="0" err="1" smtClean="0"/>
              <a:t>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faktor</a:t>
            </a:r>
            <a:r>
              <a:rPr lang="en-US" baseline="0" dirty="0" smtClean="0"/>
              <a:t>, x,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et </a:t>
            </a:r>
            <a:r>
              <a:rPr lang="en-US" baseline="0" dirty="0" err="1" smtClean="0"/>
              <a:t>binært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tal</a:t>
            </a:r>
            <a:r>
              <a:rPr lang="en-US" baseline="0" dirty="0" smtClean="0"/>
              <a:t>, og adder de </a:t>
            </a:r>
            <a:r>
              <a:rPr lang="en-US" baseline="0" dirty="0" err="1" smtClean="0"/>
              <a:t>relevante</a:t>
            </a:r>
            <a:r>
              <a:rPr lang="en-US" baseline="0" dirty="0" smtClean="0"/>
              <a:t> y*2^k </a:t>
            </a:r>
            <a:r>
              <a:rPr lang="en-US" baseline="0" dirty="0" err="1" smtClean="0"/>
              <a:t>hvor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x_k</a:t>
            </a:r>
            <a:r>
              <a:rPr lang="en-US" baseline="0" dirty="0" smtClean="0"/>
              <a:t> = 1, og y*2^k </a:t>
            </a:r>
            <a:r>
              <a:rPr lang="en-US" baseline="0" dirty="0" err="1" smtClean="0"/>
              <a:t>gentagen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fordobling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62AE4-32BC-4B87-88B2-2170A497045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Kapitel 33.3 gennemgår en anden</a:t>
            </a:r>
            <a:r>
              <a:rPr lang="da-DK" baseline="0" dirty="0" smtClean="0"/>
              <a:t> algoritme for det konvekse hylster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62AE4-32BC-4B87-88B2-2170A497045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4972-E635-42ED-AA3B-9804E89E8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09DE-DF7C-4846-B2C9-71F66F94B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43D3D-4C9D-45A0-9C10-6C9F2C098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22193-A08F-4279-8A85-15AD95B53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5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9555-0B2E-42D3-8A5B-0A03EA672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E4CAC-1227-4C90-9CDA-043424ACB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7D74F-4E08-408A-88AB-3E0ED6C90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79A6-F2AA-40F3-90E7-DF7608E41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D87E5-5187-466F-A6D9-584127857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CE0F7-1311-400F-A29C-AB364C868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9CB2-F7C0-44F8-9DE4-2844243C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BC4B-6DD1-471E-8567-9B3DBE39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14D237-A841-4F0B-B837-EDEBB6FB3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wmf"/><Relationship Id="rId2" Type="http://schemas.openxmlformats.org/officeDocument/2006/relationships/tags" Target="../tags/tag3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net.ru/php/archive.phtml?wshow=paper&amp;jrnid=tm&amp;paperid=1120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mathnet.ru/eng/tm1120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hyperlink" Target="https://www.researchgate.net/publication/258001835_The_complexity_of_computations" TargetMode="External"/><Relationship Id="rId5" Type="http://schemas.openxmlformats.org/officeDocument/2006/relationships/hyperlink" Target="https://arxiv.org/abs/1802.07932" TargetMode="External"/><Relationship Id="rId4" Type="http://schemas.openxmlformats.org/officeDocument/2006/relationships/hyperlink" Target="https://doi.org/10.1145/1250790.1250800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tags" Target="../tags/tag3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wmf"/><Relationship Id="rId10" Type="http://schemas.openxmlformats.org/officeDocument/2006/relationships/image" Target="../media/image32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4" Type="http://schemas.openxmlformats.org/officeDocument/2006/relationships/image" Target="../media/image4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 smtClean="0">
                <a:latin typeface="+mj-lt"/>
                <a:ea typeface="+mj-ea"/>
                <a:cs typeface="+mj-cs"/>
              </a:rPr>
              <a:t>Grundlæggende</a:t>
            </a:r>
            <a:br>
              <a:rPr lang="da-DK" sz="4000" b="1" kern="0" dirty="0" smtClean="0">
                <a:latin typeface="+mj-lt"/>
                <a:ea typeface="+mj-ea"/>
                <a:cs typeface="+mj-cs"/>
              </a:rPr>
            </a:br>
            <a:r>
              <a:rPr lang="da-DK" sz="4000" b="1" kern="0" dirty="0" smtClean="0">
                <a:latin typeface="+mj-lt"/>
                <a:ea typeface="+mj-ea"/>
                <a:cs typeface="+mj-cs"/>
              </a:rPr>
              <a:t>Algoritmer </a:t>
            </a:r>
            <a:r>
              <a:rPr lang="da-DK" sz="4000" b="1" kern="0" dirty="0">
                <a:latin typeface="+mj-lt"/>
                <a:ea typeface="+mj-ea"/>
                <a:cs typeface="+mj-cs"/>
              </a:rPr>
              <a:t>og </a:t>
            </a:r>
            <a:r>
              <a:rPr lang="da-DK" sz="4000" b="1" kern="0" dirty="0" smtClean="0">
                <a:latin typeface="+mj-lt"/>
                <a:ea typeface="+mj-ea"/>
                <a:cs typeface="+mj-cs"/>
              </a:rPr>
              <a:t>Datastrukturer</a:t>
            </a:r>
            <a:endParaRPr lang="da-DK" sz="40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b="1" dirty="0" err="1" smtClean="0"/>
              <a:t>Del-og-kombiner</a:t>
            </a:r>
            <a:r>
              <a:rPr lang="da-DK" b="1" dirty="0" smtClean="0"/>
              <a:t> </a:t>
            </a:r>
            <a:br>
              <a:rPr lang="da-DK" b="1" dirty="0" smtClean="0"/>
            </a:br>
            <a:r>
              <a:rPr lang="da-DK" b="1" dirty="0" smtClean="0"/>
              <a:t>[CLRS, kapitel 2.3, 4.2-4.5, problem 30.1.c]</a:t>
            </a:r>
            <a:endParaRPr lang="da-DK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da-DK" sz="4000" b="1" dirty="0" err="1" smtClean="0"/>
              <a:t>Rekursionsligninger</a:t>
            </a:r>
            <a:r>
              <a:rPr lang="da-DK" sz="4000" b="1" dirty="0" smtClean="0"/>
              <a:t>: Faldgrubber</a:t>
            </a:r>
            <a:endParaRPr lang="en-US" sz="40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Ulige opdelinger glemmes 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ulige, så er de </a:t>
            </a:r>
            <a:r>
              <a:rPr lang="da-DK" dirty="0" err="1" smtClean="0"/>
              <a:t>rekursive</a:t>
            </a:r>
            <a:r>
              <a:rPr lang="da-DK" dirty="0" smtClean="0"/>
              <a:t> kald typisk 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└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┘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>
                <a:cs typeface="Arial" charset="0"/>
              </a:rPr>
              <a:t>og </a:t>
            </a:r>
            <a:r>
              <a:rPr lang="da-DK" baseline="60000" dirty="0" smtClean="0">
                <a:latin typeface="Times New Roman" pitchFamily="18" charset="0"/>
                <a:cs typeface="Times New Roman" pitchFamily="18" charset="0"/>
              </a:rPr>
              <a:t>┌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baseline="60000" dirty="0" smtClean="0">
                <a:latin typeface="Times New Roman" pitchFamily="18" charset="0"/>
                <a:cs typeface="Times New Roman" pitchFamily="18" charset="0"/>
              </a:rPr>
              <a:t>┐</a:t>
            </a:r>
            <a:r>
              <a:rPr lang="da-DK" dirty="0" smtClean="0"/>
              <a:t>)</a:t>
            </a:r>
          </a:p>
          <a:p>
            <a:pPr eaLnBrk="1" hangingPunct="1"/>
            <a:endParaRPr lang="da-DK" dirty="0" smtClean="0"/>
          </a:p>
          <a:p>
            <a:pPr eaLnBrk="1" hangingPunct="1"/>
            <a:r>
              <a:rPr lang="da-DK" dirty="0" smtClean="0"/>
              <a:t>Analyserer typiske kun for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da-DK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eaLnBrk="1" hangingPunct="1">
              <a:buFontTx/>
              <a:buNone/>
            </a:pPr>
            <a:endParaRPr lang="da-DK" dirty="0" smtClean="0"/>
          </a:p>
          <a:p>
            <a:pPr eaLnBrk="1" hangingPunct="1"/>
            <a:r>
              <a:rPr lang="da-DK" dirty="0" smtClean="0"/>
              <a:t>Brug </a:t>
            </a:r>
            <a:r>
              <a:rPr lang="da-DK" dirty="0" smtClean="0">
                <a:solidFill>
                  <a:srgbClr val="FF0000"/>
                </a:solidFill>
              </a:rPr>
              <a:t>aldrig</a:t>
            </a:r>
            <a:r>
              <a:rPr lang="da-DK" dirty="0" smtClean="0"/>
              <a:t>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/>
              <a:t>-udtryk i </a:t>
            </a:r>
            <a:r>
              <a:rPr lang="da-DK" dirty="0" err="1" smtClean="0"/>
              <a:t>rekursionsformlen</a:t>
            </a:r>
            <a:r>
              <a:rPr lang="da-DK" dirty="0" smtClean="0"/>
              <a:t> – brug konstanter 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)=O(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)+O(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/3))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da-DK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86200" y="5029200"/>
            <a:ext cx="3733800" cy="457200"/>
            <a:chOff x="2496" y="2784"/>
            <a:chExt cx="2352" cy="288"/>
          </a:xfrm>
        </p:grpSpPr>
        <p:sp>
          <p:nvSpPr>
            <p:cNvPr id="10245" name="Line 4"/>
            <p:cNvSpPr>
              <a:spLocks noChangeShapeType="1"/>
            </p:cNvSpPr>
            <p:nvPr/>
          </p:nvSpPr>
          <p:spPr bwMode="auto">
            <a:xfrm>
              <a:off x="2496" y="2784"/>
              <a:ext cx="2352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 flipV="1">
              <a:off x="2544" y="2784"/>
              <a:ext cx="2304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05200" y="54864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a-DK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da-DK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da-DK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da-DK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)≤</a:t>
            </a:r>
            <a:r>
              <a:rPr lang="da-DK" sz="32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da-DK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kumimoji="0" lang="da-DK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da-DK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lang="da-DK" sz="32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a·</a:t>
            </a:r>
            <a:r>
              <a:rPr kumimoji="0" lang="da-DK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da-DK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da-DK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da-DK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/3)</a:t>
            </a:r>
            <a:endParaRPr kumimoji="0" lang="da-DK" sz="32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6786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smtClean="0"/>
              <a:t>[CLRS, kapitel 4.6.2]</a:t>
            </a:r>
            <a:endParaRPr lang="da-DK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44563"/>
          </a:xfrm>
        </p:spPr>
        <p:txBody>
          <a:bodyPr/>
          <a:lstStyle/>
          <a:p>
            <a:pPr eaLnBrk="1" hangingPunct="1"/>
            <a:r>
              <a:rPr lang="da-DK" sz="4000" b="1" dirty="0" smtClean="0"/>
              <a:t>Master </a:t>
            </a:r>
            <a:r>
              <a:rPr lang="da-DK" sz="4000" b="1" dirty="0" err="1" smtClean="0"/>
              <a:t>Theorem</a:t>
            </a:r>
            <a:r>
              <a:rPr lang="da-DK" sz="4000" b="1" dirty="0" smtClean="0"/>
              <a:t/>
            </a:r>
            <a:br>
              <a:rPr lang="da-DK" sz="4000" b="1" dirty="0" smtClean="0"/>
            </a:br>
            <a:r>
              <a:rPr lang="da-DK" sz="2800" b="1" dirty="0" smtClean="0"/>
              <a:t>(Simplificering af [CLRS, </a:t>
            </a:r>
            <a:r>
              <a:rPr lang="da-DK" sz="2800" b="1" dirty="0" err="1" smtClean="0"/>
              <a:t>Theorem</a:t>
            </a:r>
            <a:r>
              <a:rPr lang="da-DK" sz="2800" b="1" dirty="0" smtClean="0"/>
              <a:t> 4.1])</a:t>
            </a:r>
            <a:endParaRPr lang="en-US" sz="2800" b="1" dirty="0" smtClean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4" t="14063" r="2928" b="12239"/>
          <a:stretch/>
        </p:blipFill>
        <p:spPr bwMode="auto">
          <a:xfrm>
            <a:off x="321457" y="1828800"/>
            <a:ext cx="8670143" cy="408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09800" y="3657600"/>
            <a:ext cx="5410200" cy="2286000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3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</a:t>
            </a:r>
            <a:r>
              <a:rPr lang="da-DK" dirty="0">
                <a:solidFill>
                  <a:schemeClr val="accent3"/>
                </a:solidFill>
              </a:rPr>
              <a:t>= 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3 </a:t>
            </a:r>
            <a:r>
              <a:rPr lang="da-DK" dirty="0" smtClean="0">
                <a:solidFill>
                  <a:schemeClr val="accent3"/>
                </a:solidFill>
              </a:rPr>
              <a:t>log 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T(</a:t>
            </a:r>
            <a:r>
              <a:rPr lang="da-DK" i="1" dirty="0">
                <a:solidFill>
                  <a:schemeClr val="accent3"/>
                </a:solidFill>
              </a:rPr>
              <a:t>n</a:t>
            </a:r>
            <a:r>
              <a:rPr lang="da-DK" dirty="0">
                <a:solidFill>
                  <a:schemeClr val="accent3"/>
                </a:solidFill>
              </a:rPr>
              <a:t>) = </a:t>
            </a:r>
            <a:r>
              <a:rPr lang="da-DK" dirty="0" smtClean="0">
                <a:solidFill>
                  <a:schemeClr val="accent3"/>
                </a:solidFill>
              </a:rPr>
              <a:t>O(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log</a:t>
            </a:r>
            <a:r>
              <a:rPr lang="da-DK" sz="2400" baseline="12000" dirty="0" smtClean="0">
                <a:solidFill>
                  <a:schemeClr val="accent3"/>
                </a:solidFill>
              </a:rPr>
              <a:t>2 </a:t>
            </a:r>
            <a:r>
              <a:rPr lang="da-DK" baseline="30000" dirty="0" smtClean="0">
                <a:solidFill>
                  <a:schemeClr val="accent3"/>
                </a:solidFill>
              </a:rPr>
              <a:t>4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V</a:t>
            </a:r>
            <a:r>
              <a:rPr lang="da-DK" dirty="0" smtClean="0">
                <a:solidFill>
                  <a:schemeClr val="accent3"/>
                </a:solidFill>
              </a:rPr>
              <a:t>ed ikke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828800"/>
          </a:xfrm>
        </p:spPr>
        <p:txBody>
          <a:bodyPr/>
          <a:lstStyle/>
          <a:p>
            <a:pPr>
              <a:defRPr/>
            </a:pPr>
            <a:r>
              <a:rPr lang="da-DK" b="1" dirty="0" smtClean="0">
                <a:solidFill>
                  <a:schemeClr val="accent3"/>
                </a:solidFill>
              </a:rPr>
              <a:t>Løsning til rekursionsligningen?</a:t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b="1" dirty="0" smtClean="0">
                <a:solidFill>
                  <a:schemeClr val="accent3"/>
                </a:solidFill>
              </a:rPr>
              <a:t/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4∙T(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/ 2) +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baseline="30000" dirty="0" smtClean="0">
                <a:solidFill>
                  <a:schemeClr val="accent3"/>
                </a:solidFill>
              </a:rPr>
              <a:t>3  </a:t>
            </a:r>
            <a:r>
              <a:rPr lang="da-DK" sz="3600" b="1" dirty="0" smtClean="0">
                <a:solidFill>
                  <a:schemeClr val="accent3"/>
                </a:solidFill>
              </a:rPr>
              <a:t> 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 &gt; 1</a:t>
            </a:r>
            <a:br>
              <a:rPr lang="da-DK" sz="3600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</a:t>
            </a:r>
            <a:r>
              <a:rPr lang="da-DK" sz="3600" b="1" i="1" dirty="0" smtClean="0">
                <a:solidFill>
                  <a:schemeClr val="accent3"/>
                </a:solidFill>
              </a:rPr>
              <a:t>c</a:t>
            </a:r>
            <a:r>
              <a:rPr lang="da-DK" sz="3600" b="1" dirty="0" smtClean="0">
                <a:solidFill>
                  <a:schemeClr val="accent3"/>
                </a:solidFill>
              </a:rPr>
              <a:t>                       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= 1</a:t>
            </a:r>
            <a:endParaRPr lang="en-US" sz="3600" baseline="30000" dirty="0" smtClean="0">
              <a:solidFill>
                <a:schemeClr val="bg1"/>
              </a:solidFill>
            </a:endParaRPr>
          </a:p>
        </p:txBody>
      </p:sp>
      <p:grpSp>
        <p:nvGrpSpPr>
          <p:cNvPr id="5125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45663" cy="298450"/>
            <a:chOff x="190500" y="6369327"/>
            <a:chExt cx="3798465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979482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798465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916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057400" y="3657600"/>
            <a:ext cx="5410200" cy="2286000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</a:t>
            </a:r>
            <a:r>
              <a:rPr lang="da-DK" dirty="0">
                <a:solidFill>
                  <a:schemeClr val="accent3"/>
                </a:solidFill>
              </a:rPr>
              <a:t>= 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 </a:t>
            </a:r>
            <a:r>
              <a:rPr lang="da-DK" dirty="0" smtClean="0">
                <a:solidFill>
                  <a:schemeClr val="accent3"/>
                </a:solidFill>
              </a:rPr>
              <a:t>log 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T(</a:t>
            </a:r>
            <a:r>
              <a:rPr lang="da-DK" i="1" dirty="0">
                <a:solidFill>
                  <a:schemeClr val="accent3"/>
                </a:solidFill>
              </a:rPr>
              <a:t>n</a:t>
            </a:r>
            <a:r>
              <a:rPr lang="da-DK" dirty="0">
                <a:solidFill>
                  <a:schemeClr val="accent3"/>
                </a:solidFill>
              </a:rPr>
              <a:t>) = </a:t>
            </a:r>
            <a:r>
              <a:rPr lang="da-DK" dirty="0" smtClean="0">
                <a:solidFill>
                  <a:schemeClr val="accent3"/>
                </a:solidFill>
              </a:rPr>
              <a:t>O</a:t>
            </a:r>
            <a:r>
              <a:rPr lang="da-DK" dirty="0">
                <a:solidFill>
                  <a:schemeClr val="accent3"/>
                </a:solidFill>
              </a:rPr>
              <a:t>(</a:t>
            </a:r>
            <a:r>
              <a:rPr lang="da-DK" i="1" dirty="0">
                <a:solidFill>
                  <a:schemeClr val="accent3"/>
                </a:solidFill>
              </a:rPr>
              <a:t>n</a:t>
            </a:r>
            <a:r>
              <a:rPr lang="da-DK" baseline="30000" dirty="0">
                <a:solidFill>
                  <a:schemeClr val="accent3"/>
                </a:solidFill>
              </a:rPr>
              <a:t>log</a:t>
            </a:r>
            <a:r>
              <a:rPr lang="da-DK" sz="2400" baseline="12000" dirty="0">
                <a:solidFill>
                  <a:schemeClr val="accent3"/>
                </a:solidFill>
              </a:rPr>
              <a:t>2 </a:t>
            </a:r>
            <a:r>
              <a:rPr lang="da-DK" baseline="30000" dirty="0" smtClean="0">
                <a:solidFill>
                  <a:schemeClr val="accent3"/>
                </a:solidFill>
              </a:rPr>
              <a:t>4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V</a:t>
            </a:r>
            <a:r>
              <a:rPr lang="da-DK" dirty="0" smtClean="0">
                <a:solidFill>
                  <a:schemeClr val="accent3"/>
                </a:solidFill>
              </a:rPr>
              <a:t>ed ikke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828800"/>
          </a:xfrm>
        </p:spPr>
        <p:txBody>
          <a:bodyPr/>
          <a:lstStyle/>
          <a:p>
            <a:pPr>
              <a:defRPr/>
            </a:pPr>
            <a:r>
              <a:rPr lang="da-DK" b="1" dirty="0" smtClean="0">
                <a:solidFill>
                  <a:schemeClr val="accent3"/>
                </a:solidFill>
              </a:rPr>
              <a:t>Løsning til rekursionsligningen?</a:t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b="1" dirty="0" smtClean="0">
                <a:solidFill>
                  <a:schemeClr val="accent3"/>
                </a:solidFill>
              </a:rPr>
              <a:t/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4∙T(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 / 2) +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baseline="30000" dirty="0" smtClean="0">
                <a:solidFill>
                  <a:schemeClr val="accent3"/>
                </a:solidFill>
              </a:rPr>
              <a:t>  </a:t>
            </a:r>
            <a:r>
              <a:rPr lang="da-DK" sz="3600" b="1" dirty="0" smtClean="0">
                <a:solidFill>
                  <a:schemeClr val="accent3"/>
                </a:solidFill>
              </a:rPr>
              <a:t>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&gt; 1</a:t>
            </a:r>
            <a:br>
              <a:rPr lang="da-DK" sz="3600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</a:t>
            </a:r>
            <a:r>
              <a:rPr lang="da-DK" sz="3600" b="1" i="1" dirty="0" smtClean="0">
                <a:solidFill>
                  <a:schemeClr val="accent3"/>
                </a:solidFill>
              </a:rPr>
              <a:t>c</a:t>
            </a:r>
            <a:r>
              <a:rPr lang="da-DK" sz="3600" b="1" dirty="0" smtClean="0">
                <a:solidFill>
                  <a:schemeClr val="accent3"/>
                </a:solidFill>
              </a:rPr>
              <a:t>                    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 = 1</a:t>
            </a:r>
            <a:endParaRPr lang="en-US" sz="3600" baseline="30000" dirty="0" smtClean="0">
              <a:solidFill>
                <a:schemeClr val="bg1"/>
              </a:solidFill>
            </a:endParaRPr>
          </a:p>
        </p:txBody>
      </p:sp>
      <p:grpSp>
        <p:nvGrpSpPr>
          <p:cNvPr id="5125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45663" cy="298450"/>
            <a:chOff x="190500" y="6369327"/>
            <a:chExt cx="3798465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979482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798465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981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828800" y="3886200"/>
            <a:ext cx="5943600" cy="2286000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</a:t>
            </a:r>
            <a:r>
              <a:rPr lang="da-DK" dirty="0">
                <a:solidFill>
                  <a:schemeClr val="accent3"/>
                </a:solidFill>
              </a:rPr>
              <a:t>= 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 </a:t>
            </a:r>
            <a:r>
              <a:rPr lang="da-DK" dirty="0" smtClean="0">
                <a:solidFill>
                  <a:schemeClr val="accent3"/>
                </a:solidFill>
              </a:rPr>
              <a:t>log 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T(</a:t>
            </a:r>
            <a:r>
              <a:rPr lang="da-DK" i="1" dirty="0">
                <a:solidFill>
                  <a:schemeClr val="accent3"/>
                </a:solidFill>
              </a:rPr>
              <a:t>n</a:t>
            </a:r>
            <a:r>
              <a:rPr lang="da-DK" dirty="0">
                <a:solidFill>
                  <a:schemeClr val="accent3"/>
                </a:solidFill>
              </a:rPr>
              <a:t>) = </a:t>
            </a:r>
            <a:r>
              <a:rPr lang="da-DK" dirty="0" smtClean="0">
                <a:solidFill>
                  <a:schemeClr val="accent3"/>
                </a:solidFill>
              </a:rPr>
              <a:t>O(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log</a:t>
            </a:r>
            <a:r>
              <a:rPr lang="da-DK" sz="2400" baseline="12000" dirty="0" smtClean="0">
                <a:solidFill>
                  <a:schemeClr val="accent3"/>
                </a:solidFill>
              </a:rPr>
              <a:t>4 </a:t>
            </a:r>
            <a:r>
              <a:rPr lang="da-DK" baseline="30000" dirty="0" smtClean="0">
                <a:solidFill>
                  <a:schemeClr val="accent3"/>
                </a:solidFill>
              </a:rPr>
              <a:t>5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1.161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V</a:t>
            </a:r>
            <a:r>
              <a:rPr lang="da-DK" dirty="0" smtClean="0">
                <a:solidFill>
                  <a:schemeClr val="accent3"/>
                </a:solidFill>
              </a:rPr>
              <a:t>ed ikke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828800"/>
          </a:xfrm>
        </p:spPr>
        <p:txBody>
          <a:bodyPr/>
          <a:lstStyle/>
          <a:p>
            <a:pPr>
              <a:defRPr/>
            </a:pPr>
            <a:r>
              <a:rPr lang="da-DK" b="1" dirty="0" smtClean="0">
                <a:solidFill>
                  <a:schemeClr val="accent3"/>
                </a:solidFill>
              </a:rPr>
              <a:t>Løsning til rekursionsligningen?</a:t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b="1" dirty="0" smtClean="0">
                <a:solidFill>
                  <a:schemeClr val="accent3"/>
                </a:solidFill>
              </a:rPr>
              <a:t/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5∙T(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/ 4) +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baseline="30000" dirty="0" smtClean="0">
                <a:solidFill>
                  <a:schemeClr val="accent3"/>
                </a:solidFill>
              </a:rPr>
              <a:t>2    </a:t>
            </a:r>
            <a:r>
              <a:rPr lang="da-DK" sz="3600" b="1" dirty="0" smtClean="0">
                <a:solidFill>
                  <a:schemeClr val="accent3"/>
                </a:solidFill>
              </a:rPr>
              <a:t>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 &gt; 1</a:t>
            </a:r>
            <a:br>
              <a:rPr lang="da-DK" sz="3600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</a:t>
            </a:r>
            <a:r>
              <a:rPr lang="da-DK" sz="3600" b="1" i="1" dirty="0" smtClean="0">
                <a:solidFill>
                  <a:schemeClr val="accent3"/>
                </a:solidFill>
              </a:rPr>
              <a:t>c</a:t>
            </a:r>
            <a:r>
              <a:rPr lang="da-DK" sz="3600" b="1" dirty="0" smtClean="0">
                <a:solidFill>
                  <a:schemeClr val="accent3"/>
                </a:solidFill>
              </a:rPr>
              <a:t>                      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= 1</a:t>
            </a:r>
            <a:endParaRPr lang="en-US" sz="3600" baseline="30000" dirty="0" smtClean="0">
              <a:solidFill>
                <a:schemeClr val="bg1"/>
              </a:solidFill>
            </a:endParaRPr>
          </a:p>
        </p:txBody>
      </p:sp>
      <p:grpSp>
        <p:nvGrpSpPr>
          <p:cNvPr id="5125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45663" cy="298450"/>
            <a:chOff x="190500" y="6369327"/>
            <a:chExt cx="3798465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979482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798465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822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133600" y="3733800"/>
            <a:ext cx="5410200" cy="2286000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= O(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T(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 </a:t>
            </a:r>
            <a:r>
              <a:rPr lang="da-DK" dirty="0">
                <a:solidFill>
                  <a:schemeClr val="accent3"/>
                </a:solidFill>
              </a:rPr>
              <a:t>= 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 </a:t>
            </a:r>
            <a:r>
              <a:rPr lang="da-DK" dirty="0" smtClean="0">
                <a:solidFill>
                  <a:schemeClr val="accent3"/>
                </a:solidFill>
              </a:rPr>
              <a:t>log 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T(</a:t>
            </a:r>
            <a:r>
              <a:rPr lang="da-DK" i="1" dirty="0">
                <a:solidFill>
                  <a:schemeClr val="accent3"/>
                </a:solidFill>
              </a:rPr>
              <a:t>n</a:t>
            </a:r>
            <a:r>
              <a:rPr lang="da-DK" dirty="0">
                <a:solidFill>
                  <a:schemeClr val="accent3"/>
                </a:solidFill>
              </a:rPr>
              <a:t>) = </a:t>
            </a:r>
            <a:r>
              <a:rPr lang="da-DK" dirty="0" smtClean="0">
                <a:solidFill>
                  <a:schemeClr val="accent3"/>
                </a:solidFill>
              </a:rPr>
              <a:t>O(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log</a:t>
            </a:r>
            <a:r>
              <a:rPr lang="da-DK" sz="2400" baseline="12000" dirty="0" smtClean="0">
                <a:solidFill>
                  <a:schemeClr val="accent3"/>
                </a:solidFill>
              </a:rPr>
              <a:t>3</a:t>
            </a:r>
            <a:r>
              <a:rPr lang="da-DK" baseline="30000" dirty="0" smtClean="0">
                <a:solidFill>
                  <a:schemeClr val="accent3"/>
                </a:solidFill>
              </a:rPr>
              <a:t> 9</a:t>
            </a:r>
            <a:r>
              <a:rPr lang="da-DK" dirty="0" smtClean="0">
                <a:solidFill>
                  <a:schemeClr val="accent3"/>
                </a:solidFill>
              </a:rPr>
              <a:t>) = </a:t>
            </a:r>
            <a:r>
              <a:rPr lang="da-DK" dirty="0">
                <a:solidFill>
                  <a:schemeClr val="accent3"/>
                </a:solidFill>
              </a:rPr>
              <a:t>O</a:t>
            </a:r>
            <a:r>
              <a:rPr lang="da-DK" dirty="0" smtClean="0">
                <a:solidFill>
                  <a:schemeClr val="accent3"/>
                </a:solidFill>
              </a:rPr>
              <a:t>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2</a:t>
            </a:r>
            <a:r>
              <a:rPr lang="da-DK" dirty="0" smtClean="0">
                <a:solidFill>
                  <a:schemeClr val="accent3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da-DK" dirty="0" smtClean="0">
                <a:solidFill>
                  <a:schemeClr val="accent3"/>
                </a:solidFill>
              </a:rPr>
              <a:t> </a:t>
            </a:r>
            <a:r>
              <a:rPr lang="da-DK" dirty="0">
                <a:solidFill>
                  <a:schemeClr val="accent3"/>
                </a:solidFill>
              </a:rPr>
              <a:t>V</a:t>
            </a:r>
            <a:r>
              <a:rPr lang="da-DK" dirty="0" smtClean="0">
                <a:solidFill>
                  <a:schemeClr val="accent3"/>
                </a:solidFill>
              </a:rPr>
              <a:t>ed ikke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828800"/>
          </a:xfrm>
        </p:spPr>
        <p:txBody>
          <a:bodyPr/>
          <a:lstStyle/>
          <a:p>
            <a:pPr>
              <a:defRPr/>
            </a:pPr>
            <a:r>
              <a:rPr lang="da-DK" b="1" dirty="0" smtClean="0">
                <a:solidFill>
                  <a:schemeClr val="accent3"/>
                </a:solidFill>
              </a:rPr>
              <a:t>Løsning til rekursionsligningen?</a:t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b="1" dirty="0" smtClean="0">
                <a:solidFill>
                  <a:schemeClr val="accent3"/>
                </a:solidFill>
              </a:rPr>
              <a:t/>
            </a:r>
            <a:br>
              <a:rPr lang="da-DK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9∙T(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/ 3) + 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baseline="30000" dirty="0" smtClean="0">
                <a:solidFill>
                  <a:schemeClr val="accent3"/>
                </a:solidFill>
              </a:rPr>
              <a:t>2  </a:t>
            </a:r>
            <a:r>
              <a:rPr lang="da-DK" sz="3600" b="1" dirty="0" smtClean="0">
                <a:solidFill>
                  <a:schemeClr val="accent3"/>
                </a:solidFill>
              </a:rPr>
              <a:t>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&gt; 1</a:t>
            </a:r>
            <a:br>
              <a:rPr lang="da-DK" sz="3600" b="1" dirty="0" smtClean="0">
                <a:solidFill>
                  <a:schemeClr val="accent3"/>
                </a:solidFill>
              </a:rPr>
            </a:br>
            <a:r>
              <a:rPr lang="da-DK" sz="3600" b="1" dirty="0" smtClean="0">
                <a:solidFill>
                  <a:schemeClr val="accent3"/>
                </a:solidFill>
              </a:rPr>
              <a:t>T(</a:t>
            </a:r>
            <a:r>
              <a:rPr lang="da-DK" sz="3600" b="1" i="1" dirty="0" smtClean="0">
                <a:solidFill>
                  <a:schemeClr val="accent3"/>
                </a:solidFill>
              </a:rPr>
              <a:t>n</a:t>
            </a:r>
            <a:r>
              <a:rPr lang="da-DK" sz="3600" b="1" dirty="0" smtClean="0">
                <a:solidFill>
                  <a:schemeClr val="accent3"/>
                </a:solidFill>
              </a:rPr>
              <a:t>) ≤ </a:t>
            </a:r>
            <a:r>
              <a:rPr lang="da-DK" sz="3600" b="1" i="1" dirty="0" smtClean="0">
                <a:solidFill>
                  <a:schemeClr val="accent3"/>
                </a:solidFill>
              </a:rPr>
              <a:t>c</a:t>
            </a:r>
            <a:r>
              <a:rPr lang="da-DK" sz="3600" b="1" dirty="0" smtClean="0">
                <a:solidFill>
                  <a:schemeClr val="accent3"/>
                </a:solidFill>
              </a:rPr>
              <a:t>                       for  </a:t>
            </a:r>
            <a:r>
              <a:rPr lang="da-DK" sz="3600" b="1" i="1" dirty="0" smtClean="0">
                <a:solidFill>
                  <a:schemeClr val="accent3"/>
                </a:solidFill>
              </a:rPr>
              <a:t>n </a:t>
            </a:r>
            <a:r>
              <a:rPr lang="da-DK" sz="3600" b="1" dirty="0" smtClean="0">
                <a:solidFill>
                  <a:schemeClr val="accent3"/>
                </a:solidFill>
              </a:rPr>
              <a:t>= 1</a:t>
            </a:r>
            <a:endParaRPr lang="en-US" sz="3600" baseline="30000" dirty="0" smtClean="0">
              <a:solidFill>
                <a:schemeClr val="bg1"/>
              </a:solidFill>
            </a:endParaRPr>
          </a:p>
        </p:txBody>
      </p:sp>
      <p:grpSp>
        <p:nvGrpSpPr>
          <p:cNvPr id="5125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45663" cy="298450"/>
            <a:chOff x="190500" y="6369327"/>
            <a:chExt cx="3798465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979482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798465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129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da-DK" b="1" dirty="0">
                <a:solidFill>
                  <a:schemeClr val="bg1"/>
                </a:solidFill>
              </a:rPr>
              <a:t>Løsning til rekursionsligningen?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05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2077531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77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2056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81200" y="3124200"/>
            <a:ext cx="5867400" cy="3276600"/>
          </a:xfrm>
        </p:spPr>
        <p:txBody>
          <a:bodyPr tIns="45719" bIns="45719">
            <a:noAutofit/>
          </a:bodyPr>
          <a:lstStyle/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 = 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= 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</a:t>
            </a:r>
            <a:r>
              <a:rPr lang="da-DK" dirty="0" smtClean="0">
                <a:solidFill>
                  <a:schemeClr val="bg1"/>
                </a:solidFill>
              </a:rPr>
              <a:t>·log 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  <a:p>
            <a:pPr marL="540000" indent="-540000">
              <a:spcAft>
                <a:spcPts val="0"/>
              </a:spcAft>
              <a:buFontTx/>
              <a:buAutoNum type="alphaLcParenR" startAt="3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= 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7/2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  <a:p>
            <a:pPr marL="540000" indent="-540000">
              <a:spcAft>
                <a:spcPts val="0"/>
              </a:spcAft>
              <a:buFontTx/>
              <a:buAutoNum type="alphaLcParenR" startAt="3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</a:t>
            </a:r>
            <a:r>
              <a:rPr lang="da-DK" dirty="0">
                <a:solidFill>
                  <a:schemeClr val="accent3"/>
                </a:solidFill>
              </a:rPr>
              <a:t>= </a:t>
            </a:r>
            <a:r>
              <a:rPr lang="da-DK" dirty="0" smtClean="0">
                <a:solidFill>
                  <a:schemeClr val="accent3"/>
                </a:solidFill>
              </a:rPr>
              <a:t>O(</a:t>
            </a:r>
            <a:r>
              <a:rPr lang="da-DK" i="1" dirty="0" smtClean="0">
                <a:solidFill>
                  <a:schemeClr val="accent3"/>
                </a:solidFill>
              </a:rPr>
              <a:t>n</a:t>
            </a:r>
            <a:r>
              <a:rPr lang="da-DK" baseline="30000" dirty="0" smtClean="0">
                <a:solidFill>
                  <a:schemeClr val="accent3"/>
                </a:solidFill>
              </a:rPr>
              <a:t>log</a:t>
            </a:r>
            <a:r>
              <a:rPr lang="da-DK" sz="2400" baseline="12000" dirty="0" smtClean="0">
                <a:solidFill>
                  <a:schemeClr val="accent3"/>
                </a:solidFill>
              </a:rPr>
              <a:t>2</a:t>
            </a:r>
            <a:r>
              <a:rPr lang="da-DK" baseline="30000" dirty="0" smtClean="0">
                <a:solidFill>
                  <a:schemeClr val="accent3"/>
                </a:solidFill>
              </a:rPr>
              <a:t> 7</a:t>
            </a:r>
            <a:r>
              <a:rPr lang="da-DK" dirty="0" smtClean="0">
                <a:solidFill>
                  <a:schemeClr val="accent3"/>
                </a:solidFill>
              </a:rPr>
              <a:t>) </a:t>
            </a:r>
            <a:r>
              <a:rPr lang="da-DK" dirty="0" smtClean="0">
                <a:solidFill>
                  <a:schemeClr val="bg1"/>
                </a:solidFill>
              </a:rPr>
              <a:t>= 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2.81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  <a:p>
            <a:pPr marL="540000" indent="-540000">
              <a:spcAft>
                <a:spcPts val="0"/>
              </a:spcAft>
              <a:buFontTx/>
              <a:buAutoNum type="alphaLcParenR" startAt="3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= 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7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</a:p>
          <a:p>
            <a:pPr marL="540000" indent="-540000">
              <a:spcAft>
                <a:spcPts val="0"/>
              </a:spcAft>
              <a:buFontTx/>
              <a:buAutoNum type="alphaLcParenR" startAt="3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06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7315200" cy="135421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6538" indent="-236538">
              <a:spcBef>
                <a:spcPts val="1200"/>
              </a:spcBef>
              <a:defRPr/>
            </a:pP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T(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) ≤ 7</a:t>
            </a:r>
            <a:r>
              <a:rPr lang="en-US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·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T(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/2) + 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c</a:t>
            </a:r>
            <a:r>
              <a:rPr lang="en-US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·</a:t>
            </a:r>
            <a:r>
              <a:rPr lang="en-US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</a:t>
            </a:r>
            <a:r>
              <a:rPr lang="en-US" sz="3600" b="1" baseline="300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for  </a:t>
            </a:r>
            <a:r>
              <a:rPr lang="en-US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 </a:t>
            </a:r>
            <a:r>
              <a:rPr lang="en-US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ts val="1200"/>
              </a:spcBef>
              <a:defRPr/>
            </a:pP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T(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) ≤ 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c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				</a:t>
            </a:r>
            <a:r>
              <a:rPr lang="da-DK" sz="3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for  </a:t>
            </a:r>
            <a:r>
              <a:rPr lang="da-DK" sz="3600" b="1" i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n </a:t>
            </a:r>
            <a:r>
              <a:rPr lang="da-DK" sz="3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=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90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da-DK" b="1" dirty="0">
                <a:solidFill>
                  <a:schemeClr val="bg1"/>
                </a:solidFill>
              </a:rPr>
              <a:t>Dybden af </a:t>
            </a:r>
            <a:r>
              <a:rPr lang="da-DK" b="1" dirty="0" err="1" smtClean="0">
                <a:solidFill>
                  <a:schemeClr val="bg1"/>
                </a:solidFill>
              </a:rPr>
              <a:t>rekursionen</a:t>
            </a:r>
            <a:r>
              <a:rPr lang="da-DK" b="1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05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2536207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94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/>
          <a:srcRect l="26601" t="42582" r="23689" b="42801"/>
          <a:stretch>
            <a:fillRect/>
          </a:stretch>
        </p:blipFill>
        <p:spPr bwMode="auto">
          <a:xfrm>
            <a:off x="1066800" y="1447800"/>
            <a:ext cx="690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505200" y="2971800"/>
            <a:ext cx="2667000" cy="3886200"/>
          </a:xfrm>
        </p:spPr>
        <p:txBody>
          <a:bodyPr tIns="45719" bIns="45719">
            <a:noAutofit/>
          </a:bodyPr>
          <a:lstStyle/>
          <a:p>
            <a:pPr marL="540000" indent="-514350">
              <a:lnSpc>
                <a:spcPts val="5000"/>
              </a:lnSpc>
              <a:spcAft>
                <a:spcPts val="0"/>
              </a:spcAft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log </a:t>
            </a:r>
            <a:r>
              <a:rPr lang="da-DK" i="1" dirty="0">
                <a:solidFill>
                  <a:schemeClr val="bg1"/>
                </a:solidFill>
              </a:rPr>
              <a:t>n</a:t>
            </a:r>
          </a:p>
          <a:p>
            <a:pPr marL="540000" indent="-514350">
              <a:lnSpc>
                <a:spcPts val="5000"/>
              </a:lnSpc>
              <a:spcAft>
                <a:spcPts val="0"/>
              </a:spcAft>
              <a:buAutoNum type="alphaLcParenR"/>
              <a:tabLst>
                <a:tab pos="2868613" algn="l"/>
              </a:tabLst>
              <a:defRPr/>
            </a:pPr>
            <a:r>
              <a:rPr lang="da-DK" dirty="0" err="1">
                <a:solidFill>
                  <a:schemeClr val="bg1"/>
                </a:solidFill>
              </a:rPr>
              <a:t>log</a:t>
            </a:r>
            <a:r>
              <a:rPr lang="da-DK" i="1" baseline="-25000" dirty="0" err="1">
                <a:solidFill>
                  <a:schemeClr val="bg1"/>
                </a:solidFill>
              </a:rPr>
              <a:t>b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i="1" dirty="0">
                <a:solidFill>
                  <a:schemeClr val="bg1"/>
                </a:solidFill>
              </a:rPr>
              <a:t>n</a:t>
            </a:r>
          </a:p>
          <a:p>
            <a:pPr marL="540000" indent="-514350">
              <a:lnSpc>
                <a:spcPts val="5000"/>
              </a:lnSpc>
              <a:spcAft>
                <a:spcPts val="0"/>
              </a:spcAft>
              <a:buFontTx/>
              <a:buAutoNum type="alphaLcParenR"/>
              <a:tabLst>
                <a:tab pos="2868613" algn="l"/>
              </a:tabLst>
              <a:defRPr/>
            </a:pPr>
            <a:r>
              <a:rPr lang="da-DK" dirty="0" err="1">
                <a:solidFill>
                  <a:schemeClr val="bg1"/>
                </a:solidFill>
              </a:rPr>
              <a:t>log</a:t>
            </a:r>
            <a:r>
              <a:rPr lang="da-DK" i="1" baseline="-25000" dirty="0" err="1">
                <a:solidFill>
                  <a:schemeClr val="bg1"/>
                </a:solidFill>
              </a:rPr>
              <a:t>b</a:t>
            </a:r>
            <a:r>
              <a:rPr lang="da-DK" dirty="0">
                <a:solidFill>
                  <a:schemeClr val="bg1"/>
                </a:solidFill>
              </a:rPr>
              <a:t> 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/</a:t>
            </a:r>
            <a:r>
              <a:rPr lang="da-DK" i="1" dirty="0">
                <a:solidFill>
                  <a:schemeClr val="bg1"/>
                </a:solidFill>
              </a:rPr>
              <a:t>d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  <a:p>
            <a:pPr marL="540000" indent="-514350">
              <a:lnSpc>
                <a:spcPts val="5000"/>
              </a:lnSpc>
              <a:spcAft>
                <a:spcPts val="0"/>
              </a:spcAft>
              <a:buFontTx/>
              <a:buAutoNum type="alphaLcParenR"/>
              <a:tabLst>
                <a:tab pos="2868613" algn="l"/>
              </a:tabLst>
              <a:defRPr/>
            </a:pPr>
            <a:r>
              <a:rPr lang="da-DK" dirty="0" err="1">
                <a:solidFill>
                  <a:schemeClr val="bg1"/>
                </a:solidFill>
              </a:rPr>
              <a:t>log</a:t>
            </a:r>
            <a:r>
              <a:rPr lang="da-DK" i="1" baseline="-25000" dirty="0" err="1">
                <a:solidFill>
                  <a:schemeClr val="bg1"/>
                </a:solidFill>
              </a:rPr>
              <a:t>d</a:t>
            </a:r>
            <a:r>
              <a:rPr lang="da-DK" dirty="0">
                <a:solidFill>
                  <a:schemeClr val="bg1"/>
                </a:solidFill>
              </a:rPr>
              <a:t> 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/</a:t>
            </a:r>
            <a:r>
              <a:rPr lang="da-DK" i="1" dirty="0">
                <a:solidFill>
                  <a:schemeClr val="bg1"/>
                </a:solidFill>
              </a:rPr>
              <a:t>b</a:t>
            </a:r>
            <a:r>
              <a:rPr lang="da-DK" dirty="0">
                <a:solidFill>
                  <a:schemeClr val="bg1"/>
                </a:solidFill>
              </a:rPr>
              <a:t>)</a:t>
            </a:r>
            <a:endParaRPr lang="da-DK" i="1" dirty="0">
              <a:solidFill>
                <a:schemeClr val="bg1"/>
              </a:solidFill>
            </a:endParaRPr>
          </a:p>
          <a:p>
            <a:pPr marL="540000" indent="-514350">
              <a:lnSpc>
                <a:spcPts val="5000"/>
              </a:lnSpc>
              <a:spcAft>
                <a:spcPts val="0"/>
              </a:spcAft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Ved ikke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36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08046"/>
              </p:ext>
            </p:extLst>
          </p:nvPr>
        </p:nvGraphicFramePr>
        <p:xfrm>
          <a:off x="139700" y="2286000"/>
          <a:ext cx="8855075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1" name="Equation" r:id="rId4" imgW="4330440" imgH="1752480" progId="Equation.3">
                  <p:embed/>
                </p:oleObj>
              </mc:Choice>
              <mc:Fallback>
                <p:oleObj name="Equation" r:id="rId4" imgW="4330440" imgH="1752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700" y="2286000"/>
                        <a:ext cx="8855075" cy="358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40120"/>
              </p:ext>
            </p:extLst>
          </p:nvPr>
        </p:nvGraphicFramePr>
        <p:xfrm>
          <a:off x="457200" y="152400"/>
          <a:ext cx="82985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6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6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rgbClr val="000000"/>
                          </a:solidFill>
                        </a:rPr>
                        <a:t>Dybde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 = 0..log</a:t>
                      </a:r>
                      <a:r>
                        <a:rPr lang="da-DK" sz="1800" i="1" baseline="-2500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) - 1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err="1" smtClean="0">
                          <a:solidFill>
                            <a:srgbClr val="000000"/>
                          </a:solidFill>
                        </a:rPr>
                        <a:t>log</a:t>
                      </a:r>
                      <a:r>
                        <a:rPr lang="da-DK" sz="1800" i="1" baseline="-25000" dirty="0" err="1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) 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# delproblemer 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da-DK" sz="1800" i="1" baseline="30000" dirty="0" err="1" smtClean="0">
                          <a:solidFill>
                            <a:srgbClr val="000000"/>
                          </a:solidFill>
                        </a:rPr>
                        <a:t>i</a:t>
                      </a:r>
                      <a:endParaRPr lang="da-DK" sz="1800" i="1" baseline="300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da-DK" sz="1800" baseline="30000" dirty="0" err="1" smtClean="0">
                          <a:solidFill>
                            <a:srgbClr val="000000"/>
                          </a:solidFill>
                        </a:rPr>
                        <a:t>log</a:t>
                      </a:r>
                      <a:r>
                        <a:rPr lang="da-DK" sz="1600" i="1" baseline="20000" dirty="0" err="1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) </a:t>
                      </a:r>
                      <a:endParaRPr lang="da-DK" sz="1800" i="1" baseline="300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Størrelse af delproblemer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da-DK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Tid per delproblem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·(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Tid per lag</a:t>
                      </a:r>
                      <a:endParaRPr lang="da-DK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da-DK" sz="1800" i="1" baseline="30000" dirty="0" err="1" smtClean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da-DK" sz="1800" dirty="0" err="1" smtClean="0">
                          <a:solidFill>
                            <a:srgbClr val="000000"/>
                          </a:solidFill>
                        </a:rPr>
                        <a:t>·</a:t>
                      </a: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c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·(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da-DK" sz="180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p</a:t>
                      </a:r>
                      <a:endParaRPr lang="da-DK" sz="18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c</a:t>
                      </a:r>
                      <a:r>
                        <a:rPr lang="da-DK" sz="1800" dirty="0" err="1" smtClean="0">
                          <a:solidFill>
                            <a:srgbClr val="000000"/>
                          </a:solidFill>
                        </a:rPr>
                        <a:t>·</a:t>
                      </a:r>
                      <a:r>
                        <a:rPr lang="da-DK" sz="1800" i="1" dirty="0" err="1" smtClean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da-DK" sz="1800" baseline="30000" dirty="0" err="1" smtClean="0">
                          <a:solidFill>
                            <a:srgbClr val="000000"/>
                          </a:solidFill>
                        </a:rPr>
                        <a:t>log</a:t>
                      </a:r>
                      <a:r>
                        <a:rPr lang="da-DK" sz="1800" i="1" baseline="14000" dirty="0" err="1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da-DK" sz="1800" i="1" baseline="3000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da-DK" sz="1800" baseline="3000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2923401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FF0000"/>
                </a:solidFill>
              </a:rPr>
              <a:t>(</a:t>
            </a:r>
            <a:r>
              <a:rPr lang="da-DK" sz="1200" dirty="0" smtClean="0">
                <a:solidFill>
                  <a:srgbClr val="FF0000"/>
                </a:solidFill>
              </a:rPr>
              <a:t>bunden af </a:t>
            </a:r>
            <a:r>
              <a:rPr lang="da-DK" sz="1200" dirty="0" err="1" smtClean="0">
                <a:solidFill>
                  <a:srgbClr val="FF0000"/>
                </a:solidFill>
              </a:rPr>
              <a:t>rekursionen</a:t>
            </a:r>
            <a:r>
              <a:rPr lang="da-DK" sz="1200" dirty="0" smtClean="0">
                <a:solidFill>
                  <a:srgbClr val="FF0000"/>
                </a:solidFill>
              </a:rPr>
              <a:t>)</a:t>
            </a:r>
            <a:endParaRPr lang="da-DK" sz="1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29234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rgbClr val="FF0000"/>
                </a:solidFill>
              </a:rPr>
              <a:t>(lag </a:t>
            </a:r>
            <a:r>
              <a:rPr lang="da-DK" sz="1200" i="1" dirty="0" smtClean="0">
                <a:solidFill>
                  <a:srgbClr val="FF0000"/>
                </a:solidFill>
              </a:rPr>
              <a:t>i </a:t>
            </a:r>
            <a:r>
              <a:rPr lang="da-DK" sz="1200" dirty="0" smtClean="0">
                <a:solidFill>
                  <a:srgbClr val="FF0000"/>
                </a:solidFill>
              </a:rPr>
              <a:t>= </a:t>
            </a:r>
            <a:r>
              <a:rPr lang="da-DK" sz="1200" dirty="0">
                <a:solidFill>
                  <a:srgbClr val="FF0000"/>
                </a:solidFill>
              </a:rPr>
              <a:t>0..log</a:t>
            </a:r>
            <a:r>
              <a:rPr lang="da-DK" sz="1200" i="1" baseline="-25000" dirty="0">
                <a:solidFill>
                  <a:srgbClr val="FF0000"/>
                </a:solidFill>
              </a:rPr>
              <a:t>b</a:t>
            </a:r>
            <a:r>
              <a:rPr lang="da-DK" sz="1200" dirty="0">
                <a:solidFill>
                  <a:srgbClr val="FF0000"/>
                </a:solidFill>
              </a:rPr>
              <a:t> (</a:t>
            </a:r>
            <a:r>
              <a:rPr lang="da-DK" sz="1200" i="1" dirty="0">
                <a:solidFill>
                  <a:srgbClr val="FF0000"/>
                </a:solidFill>
              </a:rPr>
              <a:t>n</a:t>
            </a:r>
            <a:r>
              <a:rPr lang="da-DK" sz="1200" dirty="0">
                <a:solidFill>
                  <a:srgbClr val="FF0000"/>
                </a:solidFill>
              </a:rPr>
              <a:t>/</a:t>
            </a:r>
            <a:r>
              <a:rPr lang="da-DK" sz="1200" i="1" dirty="0">
                <a:solidFill>
                  <a:srgbClr val="FF0000"/>
                </a:solidFill>
              </a:rPr>
              <a:t>d</a:t>
            </a:r>
            <a:r>
              <a:rPr lang="da-DK" sz="1200" dirty="0">
                <a:solidFill>
                  <a:srgbClr val="FF0000"/>
                </a:solidFill>
              </a:rPr>
              <a:t>) - 1</a:t>
            </a:r>
            <a:r>
              <a:rPr lang="da-DK" sz="1200" dirty="0" smtClean="0">
                <a:solidFill>
                  <a:srgbClr val="FF0000"/>
                </a:solidFill>
              </a:rPr>
              <a:t>)</a:t>
            </a:r>
            <a:endParaRPr lang="da-DK" sz="1200" dirty="0">
              <a:solidFill>
                <a:srgbClr val="FF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072236"/>
              </p:ext>
            </p:extLst>
          </p:nvPr>
        </p:nvGraphicFramePr>
        <p:xfrm>
          <a:off x="5856287" y="3048000"/>
          <a:ext cx="2765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2" name="Ligning" r:id="rId6" imgW="1688760" imgH="419040" progId="Equation.3">
                  <p:embed/>
                </p:oleObj>
              </mc:Choice>
              <mc:Fallback>
                <p:oleObj name="Ligning" r:id="rId6" imgW="16887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56287" y="3048000"/>
                        <a:ext cx="276542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4343400" y="3429000"/>
            <a:ext cx="1447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91200" y="2971800"/>
            <a:ext cx="28956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602294"/>
              </p:ext>
            </p:extLst>
          </p:nvPr>
        </p:nvGraphicFramePr>
        <p:xfrm>
          <a:off x="3086100" y="6180137"/>
          <a:ext cx="13716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3" name="Ligning" r:id="rId8" imgW="838080" imgH="228600" progId="Equation.3">
                  <p:embed/>
                </p:oleObj>
              </mc:Choice>
              <mc:Fallback>
                <p:oleObj name="Ligning" r:id="rId8" imgW="83808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6180137"/>
                        <a:ext cx="13716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382145"/>
              </p:ext>
            </p:extLst>
          </p:nvPr>
        </p:nvGraphicFramePr>
        <p:xfrm>
          <a:off x="841375" y="6197527"/>
          <a:ext cx="1350963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" name="Ligning" r:id="rId10" imgW="825480" imgH="203040" progId="Equation.3">
                  <p:embed/>
                </p:oleObj>
              </mc:Choice>
              <mc:Fallback>
                <p:oleObj name="Ligning" r:id="rId10" imgW="82548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6197527"/>
                        <a:ext cx="1350963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3009900" y="6100689"/>
            <a:ext cx="1524000" cy="5287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971800" y="5676900"/>
            <a:ext cx="190500" cy="3475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62000" y="6100689"/>
            <a:ext cx="1524000" cy="5287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143125" y="5676899"/>
            <a:ext cx="371475" cy="3261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990600" y="5181600"/>
            <a:ext cx="342900" cy="8214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2032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Multiplikation af lange heltal</a:t>
            </a:r>
            <a:br>
              <a:rPr lang="da-DK" b="1" dirty="0" smtClean="0"/>
            </a:br>
            <a:r>
              <a:rPr lang="da-DK" sz="2000" b="1" dirty="0" smtClean="0"/>
              <a:t>[CLRS, problem 30.1.c]</a:t>
            </a:r>
            <a:endParaRPr lang="en-US" sz="2000" b="1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9144000" cy="5257800"/>
          </a:xfrm>
        </p:spPr>
        <p:txBody>
          <a:bodyPr/>
          <a:lstStyle/>
          <a:p>
            <a:pPr algn="just" eaLnBrk="1" hangingPunct="1"/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dirty="0" smtClean="0"/>
              <a:t> og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dirty="0" smtClean="0"/>
              <a:t> hver heltal med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bits</a:t>
            </a:r>
          </a:p>
          <a:p>
            <a:pPr eaLnBrk="1" hangingPunct="1"/>
            <a:r>
              <a:rPr lang="da-DK" dirty="0" smtClean="0"/>
              <a:t>Naive </a:t>
            </a:r>
            <a:r>
              <a:rPr lang="da-DK" dirty="0" err="1" smtClean="0"/>
              <a:t>implementation</a:t>
            </a:r>
            <a:r>
              <a:rPr lang="da-DK" dirty="0" smtClean="0"/>
              <a:t> kræver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dirty="0" smtClean="0"/>
              <a:t> bit operationer</a:t>
            </a:r>
          </a:p>
          <a:p>
            <a:pPr eaLnBrk="1" hangingPunct="1"/>
            <a:r>
              <a:rPr lang="da-DK" dirty="0" smtClean="0"/>
              <a:t>Lad 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a-DK" dirty="0" smtClean="0"/>
              <a:t>og 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i="1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pPr eaLnBrk="1" hangingPunct="1"/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da-DK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-J</a:t>
            </a:r>
            <a:r>
              <a:rPr lang="da-DK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da-D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)·2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n/2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da-DK" dirty="0" smtClean="0">
              <a:cs typeface="Arial" charset="0"/>
            </a:endParaRPr>
          </a:p>
          <a:p>
            <a:pPr eaLnBrk="1" hangingPunct="1"/>
            <a:endParaRPr lang="da-DK" i="1" baseline="30000" dirty="0" smtClean="0">
              <a:cs typeface="Arial" charset="0"/>
            </a:endParaRPr>
          </a:p>
          <a:p>
            <a:pPr eaLnBrk="1" hangingPunct="1"/>
            <a:endParaRPr lang="da-DK" i="1" baseline="30000" dirty="0" smtClean="0">
              <a:cs typeface="Arial" charset="0"/>
            </a:endParaRPr>
          </a:p>
          <a:p>
            <a:pPr eaLnBrk="1" hangingPunct="1"/>
            <a:endParaRPr lang="da-DK" i="1" baseline="30000" dirty="0" smtClean="0">
              <a:cs typeface="Arial" charset="0"/>
            </a:endParaRPr>
          </a:p>
          <a:p>
            <a:pPr eaLnBrk="1" hangingPunct="1"/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1.58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447800" y="4648200"/>
            <a:ext cx="6324600" cy="132397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da-DK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3200" dirty="0">
                <a:latin typeface="+mn-lt"/>
                <a:cs typeface="Times New Roman" pitchFamily="18" charset="0"/>
              </a:rPr>
              <a:t>for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da-DK" sz="3200" dirty="0">
                <a:latin typeface="+mn-lt"/>
                <a:cs typeface="Times New Roman" pitchFamily="18" charset="0"/>
              </a:rPr>
              <a:t>for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67000" y="6354763"/>
            <a:ext cx="2873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4200" y="762000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err="1">
                <a:solidFill>
                  <a:srgbClr val="0070C0"/>
                </a:solidFill>
              </a:rPr>
              <a:t>Karatsuba</a:t>
            </a:r>
            <a:r>
              <a:rPr lang="da-DK" b="1" dirty="0">
                <a:solidFill>
                  <a:srgbClr val="0070C0"/>
                </a:solidFill>
              </a:rPr>
              <a:t> 1960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da-DK" b="1" dirty="0" smtClean="0"/>
              <a:t>Del-og-Kombiner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1066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da-DK" b="1" dirty="0" smtClean="0">
                <a:solidFill>
                  <a:schemeClr val="accent2"/>
                </a:solidFill>
              </a:rPr>
              <a:t>Algoritme design teknik</a:t>
            </a:r>
            <a:r>
              <a:rPr lang="da-DK" dirty="0" smtClean="0"/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da-DK" dirty="0" smtClean="0"/>
              <a:t>Virker for mange problemer (men langt fra alle)</a:t>
            </a:r>
          </a:p>
          <a:p>
            <a:pPr marL="0" indent="0" eaLnBrk="1" hangingPunct="1">
              <a:buFontTx/>
              <a:buNone/>
            </a:pPr>
            <a:endParaRPr lang="da-DK" dirty="0" smtClean="0"/>
          </a:p>
          <a:p>
            <a:pPr marL="0" indent="0" eaLnBrk="1" hangingPunct="1"/>
            <a:endParaRPr lang="en-US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2400" y="2590800"/>
            <a:ext cx="8991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2800" b="1" dirty="0">
                <a:solidFill>
                  <a:schemeClr val="accent2"/>
                </a:solidFill>
              </a:rPr>
              <a:t>Opdel</a:t>
            </a:r>
            <a:r>
              <a:rPr lang="da-DK" sz="2800" dirty="0"/>
              <a:t> et problem 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dirty="0"/>
              <a:t> i mindre problemer 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800" dirty="0"/>
              <a:t>, der kan løses uafhængigt </a:t>
            </a: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(</a:t>
            </a:r>
            <a:r>
              <a:rPr lang="da-DK" sz="2800" dirty="0"/>
              <a:t>små problemer løses direkte)</a:t>
            </a:r>
          </a:p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2800" dirty="0"/>
              <a:t>Løs delproblemerne 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800" dirty="0"/>
              <a:t> </a:t>
            </a:r>
            <a:r>
              <a:rPr lang="da-DK" sz="2800" b="1" dirty="0" err="1">
                <a:solidFill>
                  <a:schemeClr val="accent2"/>
                </a:solidFill>
              </a:rPr>
              <a:t>rekursivt</a:t>
            </a:r>
            <a:endParaRPr lang="da-DK" sz="2800" b="1" dirty="0">
              <a:solidFill>
                <a:schemeClr val="accent2"/>
              </a:solidFill>
            </a:endParaRPr>
          </a:p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2800" b="1" dirty="0">
                <a:solidFill>
                  <a:schemeClr val="accent2"/>
                </a:solidFill>
              </a:rPr>
              <a:t>Kombiner</a:t>
            </a:r>
            <a:r>
              <a:rPr lang="da-DK" sz="2800" dirty="0"/>
              <a:t> løsningerne for 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8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/>
              <a:t>til en løsning for </a:t>
            </a:r>
            <a:r>
              <a:rPr lang="da-DK" sz="2800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95600" y="4114800"/>
            <a:ext cx="4125558" cy="3124200"/>
            <a:chOff x="2895600" y="4114800"/>
            <a:chExt cx="4125558" cy="3124200"/>
          </a:xfrm>
        </p:grpSpPr>
        <p:sp>
          <p:nvSpPr>
            <p:cNvPr id="5" name="Oval 4"/>
            <p:cNvSpPr/>
            <p:nvPr/>
          </p:nvSpPr>
          <p:spPr>
            <a:xfrm>
              <a:off x="3124200" y="5181600"/>
              <a:ext cx="2895600" cy="1524000"/>
            </a:xfrm>
            <a:prstGeom prst="ellipse">
              <a:avLst/>
            </a:prstGeom>
            <a:solidFill>
              <a:srgbClr val="F4AAAA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" name="Arc 5"/>
            <p:cNvSpPr/>
            <p:nvPr/>
          </p:nvSpPr>
          <p:spPr>
            <a:xfrm>
              <a:off x="2895600" y="5323490"/>
              <a:ext cx="1752600" cy="1600200"/>
            </a:xfrm>
            <a:prstGeom prst="arc">
              <a:avLst>
                <a:gd name="adj1" fmla="val 16200000"/>
                <a:gd name="adj2" fmla="val 261369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" name="Arc 6"/>
            <p:cNvSpPr/>
            <p:nvPr/>
          </p:nvSpPr>
          <p:spPr>
            <a:xfrm>
              <a:off x="3527610" y="4114800"/>
              <a:ext cx="1752600" cy="1600200"/>
            </a:xfrm>
            <a:prstGeom prst="arc">
              <a:avLst>
                <a:gd name="adj1" fmla="val 1463077"/>
                <a:gd name="adj2" fmla="val 4919118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" name="Arc 7"/>
            <p:cNvSpPr/>
            <p:nvPr/>
          </p:nvSpPr>
          <p:spPr>
            <a:xfrm>
              <a:off x="3886200" y="5638800"/>
              <a:ext cx="1752600" cy="1600200"/>
            </a:xfrm>
            <a:prstGeom prst="arc">
              <a:avLst>
                <a:gd name="adj1" fmla="val 16200000"/>
                <a:gd name="adj2" fmla="val 21546953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Arc 8"/>
            <p:cNvSpPr/>
            <p:nvPr/>
          </p:nvSpPr>
          <p:spPr>
            <a:xfrm>
              <a:off x="5268558" y="5562600"/>
              <a:ext cx="1752600" cy="1600200"/>
            </a:xfrm>
            <a:prstGeom prst="arc">
              <a:avLst>
                <a:gd name="adj1" fmla="val 12709462"/>
                <a:gd name="adj2" fmla="val 14945814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067336" y="509971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da-DK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33032" y="572098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da-DK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4736" y="529305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11640" y="51466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da-DK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0736" y="570931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da-DK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5943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da-DK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>
              <a:defRPr/>
            </a:pPr>
            <a:r>
              <a:rPr lang="da-DK" sz="4000" b="1" dirty="0">
                <a:solidFill>
                  <a:srgbClr val="FFFFFF"/>
                </a:solidFill>
              </a:rPr>
              <a:t>Multiplikation af lange </a:t>
            </a:r>
            <a:r>
              <a:rPr lang="da-DK" sz="4000" b="1" dirty="0" smtClean="0">
                <a:solidFill>
                  <a:srgbClr val="FFFFFF"/>
                </a:solidFill>
              </a:rPr>
              <a:t>heltal</a:t>
            </a:r>
            <a:endParaRPr lang="en-US" sz="4000" dirty="0">
              <a:solidFill>
                <a:srgbClr val="FFFFFF"/>
              </a:solidFill>
            </a:endParaRPr>
          </a:p>
        </p:txBody>
      </p:sp>
      <p:grpSp>
        <p:nvGrpSpPr>
          <p:cNvPr id="205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91564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        I </a:t>
            </a:r>
            <a:r>
              <a:rPr lang="da-DK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da-DK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0" indent="0" eaLnBrk="1" hangingPunct="1">
              <a:buNone/>
            </a:pPr>
            <a:endParaRPr lang="en-US" i="1" baseline="-25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</a:pP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+(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da-DK" i="1" baseline="-25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)·2</a:t>
            </a:r>
            <a:r>
              <a:rPr lang="en-US" i="1" baseline="30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n/2 </a:t>
            </a:r>
            <a:r>
              <a:rPr lang="da-DK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362200" y="1447800"/>
          <a:ext cx="19378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2400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da-DK" sz="2400" i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da-DK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400" i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da-DK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 rot="16200000">
            <a:off x="3735132" y="928698"/>
            <a:ext cx="139185" cy="838200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xtBox 4"/>
          <p:cNvSpPr txBox="1"/>
          <p:nvPr/>
        </p:nvSpPr>
        <p:spPr>
          <a:xfrm>
            <a:off x="3581400" y="973240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endParaRPr lang="da-DK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5791200" y="1447800"/>
          <a:ext cx="19378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2400" i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da-DK" sz="2400" i="1" baseline="-250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da-DK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2400" i="1" baseline="-250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da-DK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05000" y="6248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bg1"/>
                </a:solidFill>
              </a:rPr>
              <a:t>… og </a:t>
            </a:r>
            <a:r>
              <a:rPr lang="da-DK" sz="2400" i="1" dirty="0" smtClean="0">
                <a:solidFill>
                  <a:schemeClr val="bg1"/>
                </a:solidFill>
              </a:rPr>
              <a:t>T</a:t>
            </a:r>
            <a:r>
              <a:rPr lang="da-DK" sz="2400" dirty="0" smtClean="0">
                <a:solidFill>
                  <a:schemeClr val="bg1"/>
                </a:solidFill>
              </a:rPr>
              <a:t>(</a:t>
            </a:r>
            <a:r>
              <a:rPr lang="da-DK" sz="2400" i="1" dirty="0" smtClean="0">
                <a:solidFill>
                  <a:schemeClr val="bg1"/>
                </a:solidFill>
              </a:rPr>
              <a:t>N</a:t>
            </a:r>
            <a:r>
              <a:rPr lang="da-DK" sz="2400" dirty="0" smtClean="0">
                <a:solidFill>
                  <a:schemeClr val="bg1"/>
                </a:solidFill>
              </a:rPr>
              <a:t>) ≤ </a:t>
            </a:r>
            <a:r>
              <a:rPr lang="da-DK" sz="2400" i="1" dirty="0" smtClean="0">
                <a:solidFill>
                  <a:schemeClr val="bg1"/>
                </a:solidFill>
              </a:rPr>
              <a:t>c</a:t>
            </a:r>
            <a:r>
              <a:rPr lang="da-DK" sz="2400" dirty="0" smtClean="0">
                <a:solidFill>
                  <a:schemeClr val="bg1"/>
                </a:solidFill>
              </a:rPr>
              <a:t>  for  </a:t>
            </a:r>
            <a:r>
              <a:rPr lang="da-DK" sz="2400" i="1" dirty="0" smtClean="0">
                <a:solidFill>
                  <a:schemeClr val="bg1"/>
                </a:solidFill>
              </a:rPr>
              <a:t>n</a:t>
            </a:r>
            <a:r>
              <a:rPr lang="da-DK" sz="2400" dirty="0" smtClean="0">
                <a:solidFill>
                  <a:schemeClr val="bg1"/>
                </a:solidFill>
              </a:rPr>
              <a:t> = 1</a:t>
            </a:r>
            <a:endParaRPr lang="da-DK" sz="2400" dirty="0">
              <a:solidFill>
                <a:schemeClr val="bg1"/>
              </a:solidFill>
            </a:endParaRPr>
          </a:p>
        </p:txBody>
      </p:sp>
      <p:sp>
        <p:nvSpPr>
          <p:cNvPr id="2056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362200" y="3352800"/>
            <a:ext cx="4648200" cy="3048000"/>
          </a:xfrm>
        </p:spPr>
        <p:txBody>
          <a:bodyPr tIns="45719" bIns="45719">
            <a:noAutofit/>
          </a:bodyPr>
          <a:lstStyle/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2·T(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/2) + </a:t>
            </a:r>
            <a:r>
              <a:rPr lang="da-DK" i="1" dirty="0" smtClean="0">
                <a:solidFill>
                  <a:schemeClr val="bg1"/>
                </a:solidFill>
              </a:rPr>
              <a:t>a</a:t>
            </a:r>
            <a:r>
              <a:rPr lang="da-DK" dirty="0" smtClean="0">
                <a:solidFill>
                  <a:schemeClr val="bg1"/>
                </a:solidFill>
              </a:rPr>
              <a:t>·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</a:t>
            </a:r>
            <a:endParaRPr lang="da-DK" baseline="30000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4·T(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/4) </a:t>
            </a:r>
            <a:r>
              <a:rPr lang="da-DK" dirty="0">
                <a:solidFill>
                  <a:schemeClr val="bg1"/>
                </a:solidFill>
              </a:rPr>
              <a:t>+ </a:t>
            </a:r>
            <a:r>
              <a:rPr lang="da-DK" i="1" dirty="0" err="1">
                <a:solidFill>
                  <a:schemeClr val="bg1"/>
                </a:solidFill>
              </a:rPr>
              <a:t>a</a:t>
            </a:r>
            <a:r>
              <a:rPr lang="da-DK" dirty="0" err="1">
                <a:solidFill>
                  <a:schemeClr val="bg1"/>
                </a:solidFill>
              </a:rPr>
              <a:t>·</a:t>
            </a:r>
            <a:r>
              <a:rPr lang="da-DK" i="1" dirty="0" err="1">
                <a:solidFill>
                  <a:schemeClr val="bg1"/>
                </a:solidFill>
              </a:rPr>
              <a:t>n</a:t>
            </a:r>
            <a:endParaRPr lang="da-DK" i="1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4·T(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/2) </a:t>
            </a:r>
            <a:r>
              <a:rPr lang="da-DK" dirty="0">
                <a:solidFill>
                  <a:schemeClr val="bg1"/>
                </a:solidFill>
              </a:rPr>
              <a:t>+ </a:t>
            </a:r>
            <a:r>
              <a:rPr lang="da-DK" i="1" dirty="0" err="1" smtClean="0">
                <a:solidFill>
                  <a:schemeClr val="bg1"/>
                </a:solidFill>
              </a:rPr>
              <a:t>a</a:t>
            </a:r>
            <a:r>
              <a:rPr lang="da-DK" dirty="0" err="1" smtClean="0">
                <a:solidFill>
                  <a:schemeClr val="bg1"/>
                </a:solidFill>
              </a:rPr>
              <a:t>·</a:t>
            </a:r>
            <a:r>
              <a:rPr lang="da-DK" i="1" dirty="0" err="1" smtClean="0">
                <a:solidFill>
                  <a:schemeClr val="bg1"/>
                </a:solidFill>
              </a:rPr>
              <a:t>n</a:t>
            </a:r>
            <a:endParaRPr lang="da-DK" i="1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4·T(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/2) </a:t>
            </a:r>
            <a:r>
              <a:rPr lang="da-DK" dirty="0">
                <a:solidFill>
                  <a:schemeClr val="bg1"/>
                </a:solidFill>
              </a:rPr>
              <a:t>+ </a:t>
            </a:r>
            <a:r>
              <a:rPr lang="da-DK" i="1" dirty="0" smtClean="0">
                <a:solidFill>
                  <a:schemeClr val="bg1"/>
                </a:solidFill>
              </a:rPr>
              <a:t>a</a:t>
            </a:r>
            <a:r>
              <a:rPr lang="da-DK" dirty="0" smtClean="0">
                <a:solidFill>
                  <a:schemeClr val="bg1"/>
                </a:solidFill>
              </a:rPr>
              <a:t>·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>
                <a:solidFill>
                  <a:schemeClr val="bg1"/>
                </a:solidFill>
              </a:rPr>
              <a:t>2</a:t>
            </a:r>
            <a:endParaRPr lang="da-DK" i="1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  <a:endParaRPr lang="da-DK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83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210" y="104931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Multiplikation af lange heltal</a:t>
            </a:r>
            <a:endParaRPr lang="en-US" sz="20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0349"/>
              </p:ext>
            </p:extLst>
          </p:nvPr>
        </p:nvGraphicFramePr>
        <p:xfrm>
          <a:off x="518410" y="1371600"/>
          <a:ext cx="8153400" cy="428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9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2226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+4000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år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da-DK" sz="2800" b="0" i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50779"/>
                  </a:ext>
                </a:extLst>
              </a:tr>
              <a:tr h="1072226">
                <a:tc>
                  <a:txBody>
                    <a:bodyPr/>
                    <a:lstStyle/>
                    <a:p>
                      <a:pPr algn="l"/>
                      <a:r>
                        <a:rPr lang="da-DK" sz="2800" b="0" dirty="0" smtClean="0">
                          <a:solidFill>
                            <a:schemeClr val="tx1"/>
                          </a:solidFill>
                        </a:rPr>
                        <a:t>Del-og-kombiner </a:t>
                      </a:r>
                      <a:br>
                        <a:rPr lang="da-DK" sz="28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a-DK" sz="2800" b="0" dirty="0" err="1" smtClean="0">
                          <a:solidFill>
                            <a:schemeClr val="tx1"/>
                          </a:solidFill>
                        </a:rPr>
                        <a:t>Karatsuba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</a:rPr>
                        <a:t> 1960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da-DK" sz="2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log</a:t>
                      </a:r>
                      <a:r>
                        <a:rPr lang="da-DK" sz="1600" b="0" baseline="2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sz="2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226">
                <a:tc>
                  <a:txBody>
                    <a:bodyPr/>
                    <a:lstStyle/>
                    <a:p>
                      <a:pPr algn="l"/>
                      <a:r>
                        <a:rPr lang="da-DK" sz="2800" b="0" dirty="0" err="1" smtClean="0">
                          <a:solidFill>
                            <a:schemeClr val="tx1"/>
                          </a:solidFill>
                        </a:rPr>
                        <a:t>Schönhage-Strassen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</a:rPr>
                        <a:t>, 1971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log 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</a:t>
                      </a:r>
                      <a:r>
                        <a:rPr lang="da-DK" sz="2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loglog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226">
                <a:tc>
                  <a:txBody>
                    <a:bodyPr/>
                    <a:lstStyle/>
                    <a:p>
                      <a:pPr algn="l"/>
                      <a:r>
                        <a:rPr lang="da-DK" sz="2800" b="0" dirty="0" err="1" smtClean="0">
                          <a:solidFill>
                            <a:schemeClr val="tx1"/>
                          </a:solidFill>
                          <a:hlinkClick r:id="rId4"/>
                        </a:rPr>
                        <a:t>Fürer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hlinkClick r:id="rId4"/>
                        </a:rPr>
                        <a:t>,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hlinkClick r:id="rId4"/>
                        </a:rPr>
                        <a:t>2007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a-DK" sz="28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nl-NL" sz="28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Harvey, Hoeven, 2018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log 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2</a:t>
                      </a:r>
                      <a:r>
                        <a:rPr lang="da-DK" sz="2800" b="0" i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(log* </a:t>
                      </a:r>
                      <a:r>
                        <a:rPr lang="da-DK" sz="2800" b="0" i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da-DK" sz="2800" b="0" i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log </a:t>
                      </a:r>
                      <a:r>
                        <a:rPr lang="da-DK" sz="2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∙ 2</a:t>
                      </a:r>
                      <a:r>
                        <a:rPr lang="da-DK" sz="2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2∙log* </a:t>
                      </a:r>
                      <a:r>
                        <a:rPr lang="da-DK" sz="2800" b="0" i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da-DK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6023255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/>
              <a:t>Ikke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pensum</a:t>
            </a:r>
            <a:r>
              <a:rPr lang="en-US" sz="1600" dirty="0" smtClean="0"/>
              <a:t>: Karatsuba </a:t>
            </a:r>
            <a:r>
              <a:rPr lang="en-US" sz="1600" dirty="0" err="1" smtClean="0"/>
              <a:t>har</a:t>
            </a:r>
            <a:r>
              <a:rPr lang="en-US" sz="1600" dirty="0" smtClean="0"/>
              <a:t> </a:t>
            </a:r>
            <a:r>
              <a:rPr lang="en-US" sz="1600" dirty="0" err="1" smtClean="0"/>
              <a:t>skrevet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</a:t>
            </a:r>
            <a:r>
              <a:rPr lang="en-US" sz="1600" dirty="0" err="1" smtClean="0"/>
              <a:t>artikel</a:t>
            </a:r>
            <a:r>
              <a:rPr lang="en-US" sz="1600" dirty="0" smtClean="0"/>
              <a:t> om </a:t>
            </a:r>
            <a:r>
              <a:rPr lang="en-US" sz="1600" dirty="0" err="1" smtClean="0"/>
              <a:t>historien</a:t>
            </a:r>
            <a:r>
              <a:rPr lang="en-US" sz="1600" dirty="0" smtClean="0"/>
              <a:t> </a:t>
            </a:r>
            <a:r>
              <a:rPr lang="en-US" sz="1600" dirty="0" err="1" smtClean="0"/>
              <a:t>af</a:t>
            </a:r>
            <a:r>
              <a:rPr lang="en-US" sz="1600" dirty="0" smtClean="0"/>
              <a:t> </a:t>
            </a:r>
            <a:r>
              <a:rPr lang="en-US" sz="1600" dirty="0" err="1" smtClean="0"/>
              <a:t>multiplikation</a:t>
            </a:r>
            <a:r>
              <a:rPr lang="en-US" sz="1600" dirty="0" smtClean="0"/>
              <a:t>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Anatolii</a:t>
            </a:r>
            <a:r>
              <a:rPr lang="en-US" sz="1600" dirty="0"/>
              <a:t> A. Karatsuba: </a:t>
            </a:r>
            <a:r>
              <a:rPr lang="en-US" sz="1600" i="1" dirty="0" smtClean="0">
                <a:hlinkClick r:id="rId6"/>
              </a:rPr>
              <a:t>The Complexity of Computations</a:t>
            </a:r>
            <a:r>
              <a:rPr lang="en-US" sz="1600" dirty="0" smtClean="0"/>
              <a:t>, </a:t>
            </a:r>
            <a:br>
              <a:rPr lang="en-US" sz="1600" dirty="0" smtClean="0"/>
            </a:br>
            <a:r>
              <a:rPr lang="en-US" sz="1600" dirty="0" smtClean="0"/>
              <a:t>Proceedings of the </a:t>
            </a:r>
            <a:r>
              <a:rPr lang="en-US" sz="1600" dirty="0" err="1" smtClean="0"/>
              <a:t>Steklov</a:t>
            </a:r>
            <a:r>
              <a:rPr lang="en-US" sz="1600" dirty="0" smtClean="0"/>
              <a:t> Institute of Mathematics, 1995, vol. 211, 169–183 (</a:t>
            </a:r>
            <a:r>
              <a:rPr lang="en-US" sz="1600" dirty="0" err="1" smtClean="0">
                <a:hlinkClick r:id="rId7"/>
              </a:rPr>
              <a:t>russisk</a:t>
            </a:r>
            <a:r>
              <a:rPr lang="en-US" sz="1600" dirty="0" smtClean="0">
                <a:hlinkClick r:id="rId8"/>
              </a:rPr>
              <a:t> original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82" y="35525"/>
            <a:ext cx="8229600" cy="939749"/>
          </a:xfrm>
        </p:spPr>
        <p:txBody>
          <a:bodyPr/>
          <a:lstStyle/>
          <a:p>
            <a:r>
              <a:rPr lang="en-US" b="1" dirty="0" err="1" smtClean="0"/>
              <a:t>Matricer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43000" y="1690028"/>
                <a:ext cx="2831737" cy="18394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sz="3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690028"/>
                <a:ext cx="2831737" cy="18394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962400" y="1957986"/>
                <a:ext cx="1018164" cy="1303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dirty="0" smtClean="0"/>
                  <a:t>∙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957986"/>
                <a:ext cx="1018164" cy="1303562"/>
              </a:xfrm>
              <a:prstGeom prst="rect">
                <a:avLst/>
              </a:prstGeom>
              <a:blipFill>
                <a:blip r:embed="rId3"/>
                <a:stretch>
                  <a:fillRect l="-23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029200" y="1653672"/>
                <a:ext cx="3477875" cy="1912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a-DK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da-DK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da-DK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a-DK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a-DK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a-DK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da-DK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a-DK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a-DK" sz="3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53672"/>
                <a:ext cx="3477875" cy="1912190"/>
              </a:xfrm>
              <a:prstGeom prst="rect">
                <a:avLst/>
              </a:prstGeom>
              <a:blipFill>
                <a:blip r:embed="rId4"/>
                <a:stretch>
                  <a:fillRect l="-7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3921" y="2286601"/>
                <a:ext cx="1143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rækker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21" y="2286601"/>
                <a:ext cx="1143000" cy="646331"/>
              </a:xfrm>
              <a:prstGeom prst="rect">
                <a:avLst/>
              </a:prstGeom>
              <a:blipFill>
                <a:blip r:embed="rId5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316811" y="1007341"/>
                <a:ext cx="24841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søjler /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kolonner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811" y="1007341"/>
                <a:ext cx="2484114" cy="646331"/>
              </a:xfrm>
              <a:prstGeom prst="rect">
                <a:avLst/>
              </a:prstGeom>
              <a:blipFill>
                <a:blip r:embed="rId6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077449" y="1007341"/>
                <a:ext cx="33813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repræsenterer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err="1" smtClean="0"/>
                  <a:t>lineær</a:t>
                </a:r>
                <a:r>
                  <a:rPr lang="en-US" dirty="0" smtClean="0"/>
                  <a:t> transformation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449" y="1007341"/>
                <a:ext cx="3381375" cy="646331"/>
              </a:xfrm>
              <a:prstGeom prst="rect">
                <a:avLst/>
              </a:prstGeom>
              <a:blipFill>
                <a:blip r:embed="rId7"/>
                <a:stretch>
                  <a:fillRect l="-1261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2111" y="3640979"/>
                <a:ext cx="1493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matrix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111" y="3640979"/>
                <a:ext cx="1493514" cy="369332"/>
              </a:xfrm>
              <a:prstGeom prst="rect">
                <a:avLst/>
              </a:prstGeom>
              <a:blipFill>
                <a:blip r:embed="rId8"/>
                <a:stretch>
                  <a:fillRect t="-8197" r="-326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671382" y="3544669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b="0" dirty="0" smtClean="0">
                    <a:ea typeface="Cambria Math" panose="02040503050406030204" pitchFamily="18" charset="0"/>
                  </a:rPr>
                  <a:t>søjlevektor</a:t>
                </a:r>
                <a:br>
                  <a:rPr lang="da-DK" b="0" dirty="0" smtClean="0"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matrix</a:t>
                </a:r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382" y="3544669"/>
                <a:ext cx="1600200" cy="646331"/>
              </a:xfrm>
              <a:prstGeom prst="rect">
                <a:avLst/>
              </a:prstGeom>
              <a:blipFill>
                <a:blip r:embed="rId9"/>
                <a:stretch>
                  <a:fillRect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874936" y="3539806"/>
                <a:ext cx="213506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b="0" dirty="0" smtClean="0">
                    <a:ea typeface="Cambria Math" panose="02040503050406030204" pitchFamily="18" charset="0"/>
                  </a:rPr>
                  <a:t>søjlevektor</a:t>
                </a:r>
                <a:br>
                  <a:rPr lang="da-DK" b="0" dirty="0" smtClean="0"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matrix</a:t>
                </a:r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936" y="3539806"/>
                <a:ext cx="2135061" cy="646331"/>
              </a:xfrm>
              <a:prstGeom prst="rect">
                <a:avLst/>
              </a:prstGeom>
              <a:blipFill>
                <a:blip r:embed="rId10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0" y="43434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0" y="5417916"/>
                <a:ext cx="3002591" cy="830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da-DK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dirty="0"/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17916"/>
                <a:ext cx="3002591" cy="83048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6459" y="6248400"/>
                <a:ext cx="29815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a-DK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da-DK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a-DK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" y="6248400"/>
                <a:ext cx="2981541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477000" y="5399642"/>
                <a:ext cx="2819400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399642"/>
                <a:ext cx="2819400" cy="848758"/>
              </a:xfrm>
              <a:prstGeom prst="rect">
                <a:avLst/>
              </a:prstGeom>
              <a:blipFill>
                <a:blip r:embed="rId13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088584" y="5423431"/>
                <a:ext cx="3388416" cy="824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dirty="0"/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584" y="5423431"/>
                <a:ext cx="3388416" cy="8249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657600" y="4813514"/>
                <a:ext cx="22050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Matrix </a:t>
                </a:r>
                <a:r>
                  <a:rPr lang="en-US" dirty="0" err="1" smtClean="0"/>
                  <a:t>subtraktion</a:t>
                </a:r>
                <a:r>
                  <a:rPr lang="en-US" dirty="0" smtClean="0"/>
                  <a:t> </a:t>
                </a:r>
                <a:br>
                  <a:rPr lang="en-US" dirty="0" smtClean="0"/>
                </a:b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matricer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13514"/>
                <a:ext cx="2205068" cy="646331"/>
              </a:xfrm>
              <a:prstGeom prst="rect">
                <a:avLst/>
              </a:prstGeom>
              <a:blipFill>
                <a:blip r:embed="rId15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734875" y="4807613"/>
            <a:ext cx="2106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Multiplikation med konstant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1138" y="4350413"/>
            <a:ext cx="284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Regneregler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59320" y="4807614"/>
                <a:ext cx="1905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Matrix addition </a:t>
                </a:r>
                <a:br>
                  <a:rPr lang="en-US" dirty="0" smtClean="0"/>
                </a:b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matricer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20" y="4807614"/>
                <a:ext cx="1905000" cy="646331"/>
              </a:xfrm>
              <a:prstGeom prst="rect">
                <a:avLst/>
              </a:prstGeom>
              <a:blipFill>
                <a:blip r:embed="rId16"/>
                <a:stretch>
                  <a:fillRect l="-1282" t="-5660" r="-96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292021" y="6400800"/>
                <a:ext cx="29815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021" y="6400800"/>
                <a:ext cx="2981541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593783" y="6211669"/>
                <a:ext cx="25502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𝑐𝑑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a-DK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𝑐𝐴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)+(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𝑐𝐵</m:t>
                      </m:r>
                      <m:r>
                        <a:rPr lang="da-DK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783" y="6211669"/>
                <a:ext cx="2550217" cy="646331"/>
              </a:xfrm>
              <a:prstGeom prst="rect">
                <a:avLst/>
              </a:prstGeom>
              <a:blipFill>
                <a:blip r:embed="rId18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06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Matrix </a:t>
            </a:r>
            <a:r>
              <a:rPr lang="da-DK" b="1" dirty="0" smtClean="0"/>
              <a:t>Multiplikation</a:t>
            </a:r>
            <a:br>
              <a:rPr lang="da-DK" b="1" dirty="0" smtClean="0"/>
            </a:br>
            <a:r>
              <a:rPr lang="da-DK" sz="2800" b="1" dirty="0" smtClean="0"/>
              <a:t>= komposition af lineære transformationer</a:t>
            </a:r>
            <a:endParaRPr lang="en-US" b="1" dirty="0" smtClean="0"/>
          </a:p>
        </p:txBody>
      </p:sp>
      <p:sp>
        <p:nvSpPr>
          <p:cNvPr id="12292" name="Text Box 116"/>
          <p:cNvSpPr txBox="1">
            <a:spLocks noChangeArrowheads="1"/>
          </p:cNvSpPr>
          <p:nvPr/>
        </p:nvSpPr>
        <p:spPr bwMode="auto">
          <a:xfrm>
            <a:off x="2743200" y="350520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40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4000" i="1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da-DK" sz="4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44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da-DK" sz="40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4000" baseline="-25000" dirty="0">
                <a:latin typeface="Times New Roman" pitchFamily="18" charset="0"/>
                <a:cs typeface="Times New Roman" pitchFamily="18" charset="0"/>
              </a:rPr>
              <a:t>=1..</a:t>
            </a:r>
            <a:r>
              <a:rPr lang="da-DK" sz="4000" i="1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da-DK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40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4000" i="1" baseline="-25000" dirty="0" err="1"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4000" i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4000" i="1" baseline="-25000" dirty="0" err="1">
                <a:latin typeface="Times New Roman" pitchFamily="18" charset="0"/>
                <a:cs typeface="Times New Roman" pitchFamily="18" charset="0"/>
              </a:rPr>
              <a:t>kj</a:t>
            </a:r>
            <a:endParaRPr lang="el-GR" sz="4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908663"/>
            <a:ext cx="381000" cy="3048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2866" y="1921015"/>
            <a:ext cx="2218267" cy="3048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1404549"/>
            <a:ext cx="457200" cy="16764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960681"/>
              </p:ext>
            </p:extLst>
          </p:nvPr>
        </p:nvGraphicFramePr>
        <p:xfrm>
          <a:off x="841804" y="1362174"/>
          <a:ext cx="746039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Ligning" r:id="rId4" imgW="4000320" imgH="939600" progId="Equation.3">
                  <p:embed/>
                </p:oleObj>
              </mc:Choice>
              <mc:Fallback>
                <p:oleObj name="Ligning" r:id="rId4" imgW="40003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804" y="1362174"/>
                        <a:ext cx="7460392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0" y="44958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85800" y="5005626"/>
                <a:ext cx="3471296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a-DK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</m:oMath>
                  </m:oMathPara>
                </a14:m>
                <a:endParaRPr lang="da-DK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a-DK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a-DK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a-DK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</m:oMath>
                  </m:oMathPara>
                </a14:m>
                <a:endParaRPr lang="da-DK" sz="2400" b="0" dirty="0" smtClean="0"/>
              </a:p>
              <a:p>
                <a:pPr algn="ctr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a-DK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)+(</m:t>
                      </m:r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da-DK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da-DK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𝐵𝐴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005626"/>
                <a:ext cx="3471296" cy="1723549"/>
              </a:xfrm>
              <a:prstGeom prst="rect">
                <a:avLst/>
              </a:prstGeom>
              <a:blipFill>
                <a:blip r:embed="rId6"/>
                <a:stretch>
                  <a:fillRect l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71138" y="4502813"/>
            <a:ext cx="284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Regneregler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841184" y="4800600"/>
                <a:ext cx="3388416" cy="823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dirty="0"/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184" y="4800600"/>
                <a:ext cx="3388416" cy="8238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916278" y="5811610"/>
                <a:ext cx="3388416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dirty="0"/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  <m:e>
                                <m:r>
                                  <a:rPr lang="da-DK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278" y="5811610"/>
                <a:ext cx="3388416" cy="846963"/>
              </a:xfrm>
              <a:prstGeom prst="rect">
                <a:avLst/>
              </a:prstGeom>
              <a:blipFill>
                <a:blip r:embed="rId8"/>
                <a:stretch>
                  <a:fillRect r="-3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1455008" y="3090657"/>
            <a:ext cx="6317392" cy="614415"/>
            <a:chOff x="1455008" y="3090657"/>
            <a:chExt cx="6317392" cy="61441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455008" y="3104823"/>
                  <a:ext cx="14935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dirty="0" smtClean="0">
                      <a:solidFill>
                        <a:srgbClr val="C00000"/>
                      </a:solidFill>
                    </a:rPr>
                    <a:t> matrix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5008" y="3104823"/>
                  <a:ext cx="1493514" cy="369332"/>
                </a:xfrm>
                <a:prstGeom prst="rect">
                  <a:avLst/>
                </a:prstGeom>
                <a:blipFill>
                  <a:blip r:embed="rId9"/>
                  <a:stretch>
                    <a:fillRect t="-8197" r="-285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632137" y="3104823"/>
                  <a:ext cx="14935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en-US" dirty="0" smtClean="0">
                      <a:solidFill>
                        <a:srgbClr val="C00000"/>
                      </a:solidFill>
                    </a:rPr>
                    <a:t> matrix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2137" y="3104823"/>
                  <a:ext cx="1493514" cy="369332"/>
                </a:xfrm>
                <a:prstGeom prst="rect">
                  <a:avLst/>
                </a:prstGeom>
                <a:blipFill>
                  <a:blip r:embed="rId10"/>
                  <a:stretch>
                    <a:fillRect t="-8197" r="-2449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278886" y="3090657"/>
                  <a:ext cx="14935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da-DK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en-US" dirty="0" smtClean="0">
                      <a:solidFill>
                        <a:srgbClr val="C00000"/>
                      </a:solidFill>
                    </a:rPr>
                    <a:t> matrix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8886" y="3090657"/>
                  <a:ext cx="1493514" cy="369332"/>
                </a:xfrm>
                <a:prstGeom prst="rect">
                  <a:avLst/>
                </a:prstGeom>
                <a:blipFill>
                  <a:blip r:embed="rId11"/>
                  <a:stretch>
                    <a:fillRect t="-9836" r="-81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" name="Group 5"/>
            <p:cNvGrpSpPr/>
            <p:nvPr/>
          </p:nvGrpSpPr>
          <p:grpSpPr>
            <a:xfrm>
              <a:off x="2057400" y="3429000"/>
              <a:ext cx="1752600" cy="86303"/>
              <a:chOff x="2057400" y="3429000"/>
              <a:chExt cx="1752600" cy="152400"/>
            </a:xfrm>
          </p:grpSpPr>
          <p:cxnSp>
            <p:nvCxnSpPr>
              <p:cNvPr id="3" name="Straight Connector 2"/>
              <p:cNvCxnSpPr/>
              <p:nvPr/>
            </p:nvCxnSpPr>
            <p:spPr>
              <a:xfrm>
                <a:off x="2057400" y="3429000"/>
                <a:ext cx="0" cy="1524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810000" y="3429000"/>
                <a:ext cx="0" cy="1524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057400" y="3581400"/>
                <a:ext cx="17526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2803160" y="3335740"/>
              <a:ext cx="2829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=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57200" y="990600"/>
            <a:ext cx="5943600" cy="1207532"/>
            <a:chOff x="457200" y="990600"/>
            <a:chExt cx="5943600" cy="12075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5638800" y="18288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800" y="1828800"/>
                  <a:ext cx="457200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943600" y="10668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3600" y="1066800"/>
                  <a:ext cx="457200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352800" y="990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800" y="990600"/>
                  <a:ext cx="457200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57200" y="18288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" y="1828800"/>
                  <a:ext cx="457200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8" grpId="0" animBg="1"/>
      <p:bldP spid="9" grpId="0" animBg="1"/>
      <p:bldP spid="10" grpId="0" animBg="1"/>
      <p:bldP spid="16" grpId="0"/>
      <p:bldP spid="17" grpId="0"/>
      <p:bldP spid="19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14375" t="13000" r="3750" b="12000"/>
          <a:stretch>
            <a:fillRect/>
          </a:stretch>
        </p:blipFill>
        <p:spPr bwMode="auto">
          <a:xfrm>
            <a:off x="1981200" y="2971800"/>
            <a:ext cx="5257800" cy="301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smtClean="0"/>
              <a:t>Matrix </a:t>
            </a:r>
            <a:r>
              <a:rPr lang="da-DK" b="1" dirty="0" smtClean="0"/>
              <a:t>Multiplikation</a:t>
            </a:r>
            <a:endParaRPr lang="en-US" b="1" dirty="0" smtClean="0"/>
          </a:p>
        </p:txBody>
      </p:sp>
      <p:sp>
        <p:nvSpPr>
          <p:cNvPr id="12293" name="Text Box 117"/>
          <p:cNvSpPr txBox="1">
            <a:spLocks noChangeArrowheads="1"/>
          </p:cNvSpPr>
          <p:nvPr/>
        </p:nvSpPr>
        <p:spPr bwMode="auto">
          <a:xfrm>
            <a:off x="1219200" y="6126162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3200" b="1" dirty="0">
                <a:solidFill>
                  <a:schemeClr val="accent2"/>
                </a:solidFill>
              </a:rPr>
              <a:t>Naive </a:t>
            </a:r>
            <a:r>
              <a:rPr lang="da-DK" sz="3200" b="1" dirty="0" err="1">
                <a:solidFill>
                  <a:schemeClr val="accent2"/>
                </a:solidFill>
              </a:rPr>
              <a:t>implementation</a:t>
            </a:r>
            <a:r>
              <a:rPr lang="da-DK" sz="3200" b="1" dirty="0">
                <a:solidFill>
                  <a:schemeClr val="accent2"/>
                </a:solidFill>
              </a:rPr>
              <a:t>: tid 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npm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2429" y="1764482"/>
            <a:ext cx="237339" cy="201728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1770090"/>
            <a:ext cx="1509010" cy="21111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78840" y="1402459"/>
            <a:ext cx="288559" cy="1188341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905000" y="1371600"/>
          <a:ext cx="5334000" cy="1253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8" name="Equation" r:id="rId5" imgW="4000320" imgH="939600" progId="Equation.3">
                  <p:embed/>
                </p:oleObj>
              </mc:Choice>
              <mc:Fallback>
                <p:oleObj name="Equation" r:id="rId5" imgW="40003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371600"/>
                        <a:ext cx="5334000" cy="1253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(Kvadratisk) Matrix Multiplikation</a:t>
            </a:r>
            <a:br>
              <a:rPr lang="da-DK" b="1" dirty="0" smtClean="0"/>
            </a:br>
            <a:r>
              <a:rPr lang="da-DK" sz="2000" b="1" dirty="0" smtClean="0"/>
              <a:t>[CLRS, kapitel 4.2]</a:t>
            </a:r>
            <a:endParaRPr lang="en-US" sz="2000" b="1" dirty="0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 l="15741" t="55560" r="18518" b="24237"/>
          <a:stretch>
            <a:fillRect/>
          </a:stretch>
        </p:blipFill>
        <p:spPr>
          <a:xfrm>
            <a:off x="990600" y="1295400"/>
            <a:ext cx="7315200" cy="1236663"/>
          </a:xfrm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 cstate="print"/>
          <a:srcRect l="33333" t="8418" r="35802" b="56226"/>
          <a:stretch>
            <a:fillRect/>
          </a:stretch>
        </p:blipFill>
        <p:spPr bwMode="auto">
          <a:xfrm>
            <a:off x="304800" y="3581400"/>
            <a:ext cx="29718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962400" y="3048000"/>
            <a:ext cx="5181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/>
              <a:t>er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>
                <a:latin typeface="+mn-lt"/>
                <a:cs typeface="Times New Roman" pitchFamily="18" charset="0"/>
              </a:rPr>
              <a:t>x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i="1" dirty="0"/>
              <a:t>-</a:t>
            </a:r>
            <a:r>
              <a:rPr lang="da-DK" sz="2400" dirty="0"/>
              <a:t>matricer</a:t>
            </a:r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sz="2400" dirty="0" smtClean="0"/>
              <a:t> </a:t>
            </a:r>
            <a:r>
              <a:rPr lang="da-DK" sz="2400" dirty="0"/>
              <a:t>kan beregnes med </a:t>
            </a:r>
            <a:r>
              <a:rPr lang="da-DK" sz="2400" dirty="0" smtClean="0"/>
              <a:t>             </a:t>
            </a:r>
            <a:r>
              <a:rPr lang="da-DK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da-DK" sz="2400" dirty="0" smtClean="0">
                <a:solidFill>
                  <a:srgbClr val="FF0000"/>
                </a:solidFill>
              </a:rPr>
              <a:t> </a:t>
            </a:r>
            <a:r>
              <a:rPr lang="da-DK" sz="2400" dirty="0" err="1">
                <a:solidFill>
                  <a:srgbClr val="FF0000"/>
                </a:solidFill>
              </a:rPr>
              <a:t>rekursive</a:t>
            </a:r>
            <a:r>
              <a:rPr lang="da-DK" sz="2400" dirty="0">
                <a:solidFill>
                  <a:srgbClr val="FF0000"/>
                </a:solidFill>
              </a:rPr>
              <a:t> </a:t>
            </a:r>
            <a:r>
              <a:rPr lang="da-DK" sz="2400" dirty="0" smtClean="0">
                <a:solidFill>
                  <a:srgbClr val="FF0000"/>
                </a:solidFill>
              </a:rPr>
              <a:t>multiplikationer</a:t>
            </a:r>
            <a:r>
              <a:rPr lang="da-DK" sz="2400" dirty="0" smtClean="0"/>
              <a:t> og           </a:t>
            </a:r>
            <a:r>
              <a:rPr lang="da-DK" sz="24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da-DK" sz="2400" dirty="0" smtClean="0">
                <a:solidFill>
                  <a:srgbClr val="00CC00"/>
                </a:solidFill>
              </a:rPr>
              <a:t> matrix additioner </a:t>
            </a:r>
            <a:r>
              <a:rPr lang="da-DK" sz="2400" dirty="0" smtClean="0"/>
              <a:t>	            på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da-DK" sz="2400" dirty="0" smtClean="0">
                <a:latin typeface="+mj-lt"/>
                <a:cs typeface="Times New Roman" pitchFamily="18" charset="0"/>
              </a:rPr>
              <a:t>x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/2 -</a:t>
            </a:r>
            <a:r>
              <a:rPr lang="da-DK" sz="2400" dirty="0" smtClean="0"/>
              <a:t>matricer</a:t>
            </a:r>
            <a:endParaRPr lang="da-DK" sz="2400" dirty="0"/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da-DK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2400" dirty="0">
                <a:latin typeface="+mn-lt"/>
                <a:cs typeface="Times New Roman" pitchFamily="18" charset="0"/>
              </a:rPr>
              <a:t>for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da-DK" sz="2400" dirty="0">
                <a:latin typeface="+mn-lt"/>
                <a:cs typeface="Times New Roman" pitchFamily="18" charset="0"/>
              </a:rPr>
              <a:t>for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baseline="2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da-DK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da-DK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3886200" y="2895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3886200" y="28956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" name="Oval 7"/>
          <p:cNvSpPr/>
          <p:nvPr/>
        </p:nvSpPr>
        <p:spPr>
          <a:xfrm>
            <a:off x="1905000" y="526200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13467" y="4787866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30398" y="4309535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930401" y="381000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381846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12531" y="429679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54866" y="4796333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63330" y="5270464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01336" y="3453938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 smtClean="0">
                <a:solidFill>
                  <a:srgbClr val="00CC00"/>
                </a:solidFill>
              </a:rPr>
              <a:t>+</a:t>
            </a:r>
            <a:endParaRPr lang="en-US" sz="4800" dirty="0">
              <a:solidFill>
                <a:srgbClr val="00CC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1333" y="3936539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 smtClean="0">
                <a:solidFill>
                  <a:srgbClr val="00CC00"/>
                </a:solidFill>
              </a:rPr>
              <a:t>+</a:t>
            </a:r>
            <a:endParaRPr lang="en-US" sz="4800" dirty="0">
              <a:solidFill>
                <a:srgbClr val="00CC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1336" y="44276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 smtClean="0">
                <a:solidFill>
                  <a:srgbClr val="00CC00"/>
                </a:solidFill>
              </a:rPr>
              <a:t>+</a:t>
            </a:r>
            <a:endParaRPr lang="en-US" sz="4800" dirty="0">
              <a:solidFill>
                <a:srgbClr val="00CC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2863" y="4901738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 smtClean="0">
                <a:solidFill>
                  <a:srgbClr val="00CC00"/>
                </a:solidFill>
              </a:rPr>
              <a:t>+</a:t>
            </a:r>
            <a:endParaRPr lang="en-US" sz="4800" dirty="0">
              <a:solidFill>
                <a:srgbClr val="00CC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255641" y="2429284"/>
                <a:ext cx="1493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matrix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641" y="2429284"/>
                <a:ext cx="1493514" cy="369332"/>
              </a:xfrm>
              <a:prstGeom prst="rect">
                <a:avLst/>
              </a:prstGeom>
              <a:blipFill>
                <a:blip r:embed="rId5"/>
                <a:stretch>
                  <a:fillRect t="-10000" r="-122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79410" y="778451"/>
                <a:ext cx="1493514" cy="461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da-DK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matrix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10" y="778451"/>
                <a:ext cx="1493514" cy="461473"/>
              </a:xfrm>
              <a:prstGeom prst="rect">
                <a:avLst/>
              </a:prstGeom>
              <a:blipFill>
                <a:blip r:embed="rId6"/>
                <a:stretch>
                  <a:fillRect t="-133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>
            <a:off x="1255641" y="1198476"/>
            <a:ext cx="344559" cy="308933"/>
          </a:xfrm>
          <a:prstGeom prst="straightConnector1">
            <a:avLst/>
          </a:prstGeom>
          <a:ln w="28575">
            <a:solidFill>
              <a:srgbClr val="C0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033963" y="2423597"/>
                <a:ext cx="1493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matrix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963" y="2423597"/>
                <a:ext cx="1493514" cy="369332"/>
              </a:xfrm>
              <a:prstGeom prst="rect">
                <a:avLst/>
              </a:prstGeom>
              <a:blipFill>
                <a:blip r:embed="rId7"/>
                <a:stretch>
                  <a:fillRect t="-10000" r="-81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477000" y="2417910"/>
                <a:ext cx="1493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a-DK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matrix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417910"/>
                <a:ext cx="1493514" cy="369332"/>
              </a:xfrm>
              <a:prstGeom prst="rect">
                <a:avLst/>
              </a:prstGeom>
              <a:blipFill>
                <a:blip r:embed="rId8"/>
                <a:stretch>
                  <a:fillRect t="-10000" r="-123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/>
          <p:cNvPicPr>
            <a:picLocks noChangeAspect="1" noChangeArrowheads="1"/>
          </p:cNvPicPr>
          <p:nvPr/>
        </p:nvPicPr>
        <p:blipFill>
          <a:blip r:embed="rId3" cstate="print"/>
          <a:srcRect l="11250" t="32292" r="33749" b="6250"/>
          <a:stretch>
            <a:fillRect/>
          </a:stretch>
        </p:blipFill>
        <p:spPr bwMode="auto">
          <a:xfrm rot="-60000">
            <a:off x="990600" y="2013478"/>
            <a:ext cx="71628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685800" y="2438400"/>
            <a:ext cx="7848600" cy="9144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38200" y="3657600"/>
            <a:ext cx="7848600" cy="9144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90600" y="4842932"/>
            <a:ext cx="7848600" cy="9144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90600" y="6019800"/>
            <a:ext cx="7848600" cy="8382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 cstate="print"/>
          <a:srcRect l="11848" t="3491" r="69365" b="70883"/>
          <a:stretch>
            <a:fillRect/>
          </a:stretch>
        </p:blipFill>
        <p:spPr bwMode="auto">
          <a:xfrm>
            <a:off x="4953000" y="3200400"/>
            <a:ext cx="3200400" cy="2620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 l="15741" t="55560" r="18518" b="24237"/>
          <a:stretch>
            <a:fillRect/>
          </a:stretch>
        </p:blipFill>
        <p:spPr>
          <a:xfrm rot="60000">
            <a:off x="1371600" y="914400"/>
            <a:ext cx="6324600" cy="1069975"/>
          </a:xfrm>
          <a:noFill/>
        </p:spPr>
      </p:pic>
      <p:sp>
        <p:nvSpPr>
          <p:cNvPr id="1434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Strassen’s Matrix Multiplikation</a:t>
            </a:r>
            <a:endParaRPr lang="en-US" b="1" smtClean="0"/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8077200" y="762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a-DK" sz="2000" b="1">
                <a:solidFill>
                  <a:schemeClr val="accent2"/>
                </a:solidFill>
              </a:rPr>
              <a:t>1969</a:t>
            </a: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5873234" y="4349234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7 </a:t>
            </a:r>
            <a:r>
              <a:rPr lang="da-DK" dirty="0" err="1" smtClean="0">
                <a:solidFill>
                  <a:srgbClr val="FF0000"/>
                </a:solidFill>
              </a:rPr>
              <a:t>rekursive</a:t>
            </a:r>
            <a:r>
              <a:rPr lang="da-DK" dirty="0" smtClean="0">
                <a:solidFill>
                  <a:srgbClr val="FF0000"/>
                </a:solidFill>
              </a:rPr>
              <a:t> multiplikationer 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366932" y="335280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90800" y="373800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20468" y="4102066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17734" y="444920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99267" y="484713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90800" y="521966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61199" y="557527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55799" y="2022271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+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87601" y="2025245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+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47329" y="3278313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+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38868" y="443653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+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02466" y="5632046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+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529166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66002" y="492759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57535" y="455506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4668" y="454659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3129" y="3810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43123" y="3437467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+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29400" y="3048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–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80202" y="41373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–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34665" y="4876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–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17734" y="5238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CC00"/>
                </a:solidFill>
              </a:rPr>
              <a:t>–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8865" y="560664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–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62200" y="560664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–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10936" y="199813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00CC00"/>
                </a:solidFill>
              </a:rPr>
              <a:t>–</a:t>
            </a:r>
            <a:endParaRPr lang="en-US" sz="2800" dirty="0">
              <a:solidFill>
                <a:srgbClr val="00CC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525963"/>
          </a:xfrm>
        </p:spPr>
        <p:txBody>
          <a:bodyPr/>
          <a:lstStyle/>
          <a:p>
            <a:pPr eaLnBrk="1" hangingPunct="1"/>
            <a:r>
              <a:rPr lang="da-DK" dirty="0" smtClean="0"/>
              <a:t>Bruger </a:t>
            </a:r>
            <a:r>
              <a:rPr lang="da-DK" dirty="0" smtClean="0">
                <a:solidFill>
                  <a:srgbClr val="00CC00"/>
                </a:solidFill>
              </a:rPr>
              <a:t>18 matrix additioner </a:t>
            </a:r>
            <a:r>
              <a:rPr lang="da-DK" dirty="0" smtClean="0"/>
              <a:t>(tid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dirty="0" smtClean="0"/>
              <a:t>) og </a:t>
            </a:r>
            <a:r>
              <a:rPr lang="da-DK" dirty="0" smtClean="0">
                <a:solidFill>
                  <a:srgbClr val="FF0000"/>
                </a:solidFill>
              </a:rPr>
              <a:t>7 </a:t>
            </a:r>
            <a:r>
              <a:rPr lang="da-DK" dirty="0" err="1" smtClean="0">
                <a:solidFill>
                  <a:srgbClr val="FF0000"/>
                </a:solidFill>
              </a:rPr>
              <a:t>rekursive</a:t>
            </a:r>
            <a:r>
              <a:rPr lang="da-DK" dirty="0" smtClean="0">
                <a:solidFill>
                  <a:srgbClr val="FF0000"/>
                </a:solidFill>
              </a:rPr>
              <a:t> matrix multiplikationer</a:t>
            </a:r>
          </a:p>
          <a:p>
            <a:pPr eaLnBrk="1" hangingPunct="1"/>
            <a:endParaRPr lang="da-DK" dirty="0" smtClean="0">
              <a:solidFill>
                <a:schemeClr val="accent2"/>
              </a:solidFill>
            </a:endParaRPr>
          </a:p>
          <a:p>
            <a:pPr eaLnBrk="1" hangingPunct="1"/>
            <a:endParaRPr lang="da-DK" dirty="0" smtClean="0">
              <a:solidFill>
                <a:schemeClr val="accent2"/>
              </a:solidFill>
            </a:endParaRPr>
          </a:p>
          <a:p>
            <a:pPr eaLnBrk="1" hangingPunct="1"/>
            <a:endParaRPr lang="da-DK" dirty="0" smtClean="0">
              <a:solidFill>
                <a:schemeClr val="accent2"/>
              </a:solidFill>
            </a:endParaRPr>
          </a:p>
          <a:p>
            <a:pPr eaLnBrk="1" hangingPunct="1"/>
            <a:endParaRPr lang="da-DK" b="1" i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sz="2400" baseline="2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2.81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295400" y="2971800"/>
            <a:ext cx="6477000" cy="132397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da-DK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3200" dirty="0">
                <a:latin typeface="+mn-lt"/>
                <a:cs typeface="Times New Roman" pitchFamily="18" charset="0"/>
              </a:rPr>
              <a:t>for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da-DK" sz="3200" dirty="0">
                <a:latin typeface="+mn-lt"/>
                <a:cs typeface="Times New Roman" pitchFamily="18" charset="0"/>
              </a:rPr>
              <a:t>for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da-DK" sz="4400" b="1">
                <a:solidFill>
                  <a:schemeClr val="tx2"/>
                </a:solidFill>
              </a:rPr>
              <a:t>Strassen’s Matrix Multiplikation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11669"/>
            <a:ext cx="9144000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Bedste</a:t>
            </a:r>
            <a:r>
              <a:rPr lang="en-US" sz="2000" dirty="0" smtClean="0"/>
              <a:t> </a:t>
            </a:r>
            <a:r>
              <a:rPr lang="en-US" sz="2000" dirty="0" err="1" smtClean="0"/>
              <a:t>resultat</a:t>
            </a:r>
            <a:r>
              <a:rPr lang="en-US" sz="2000" dirty="0" smtClean="0"/>
              <a:t> for </a:t>
            </a:r>
            <a:r>
              <a:rPr lang="en-US" sz="2000" dirty="0" err="1" smtClean="0"/>
              <a:t>matix</a:t>
            </a:r>
            <a:r>
              <a:rPr lang="en-US" sz="2000" dirty="0" smtClean="0"/>
              <a:t> </a:t>
            </a:r>
            <a:r>
              <a:rPr lang="en-US" sz="2000" dirty="0" err="1" smtClean="0"/>
              <a:t>multiplikation</a:t>
            </a:r>
            <a:r>
              <a:rPr lang="en-US" sz="2000" dirty="0"/>
              <a:t> </a:t>
            </a:r>
            <a:r>
              <a:rPr lang="en-US" sz="2000" dirty="0" smtClean="0"/>
              <a:t>O(</a:t>
            </a:r>
            <a:r>
              <a:rPr lang="en-US" sz="2000" i="1" dirty="0" smtClean="0"/>
              <a:t>n</a:t>
            </a:r>
            <a:r>
              <a:rPr lang="da-DK" sz="2000" baseline="30000" dirty="0" smtClean="0"/>
              <a:t>2.3729</a:t>
            </a:r>
            <a:r>
              <a:rPr lang="da-DK" sz="2000" dirty="0" smtClean="0"/>
              <a:t>):</a:t>
            </a:r>
            <a:r>
              <a:rPr lang="en-US" sz="2000" dirty="0" smtClean="0"/>
              <a:t> </a:t>
            </a:r>
            <a:r>
              <a:rPr lang="da-DK" sz="2000" dirty="0" smtClean="0"/>
              <a:t>Virginia</a:t>
            </a:r>
            <a:r>
              <a:rPr lang="en-US" sz="2000" dirty="0" smtClean="0"/>
              <a:t> </a:t>
            </a:r>
            <a:r>
              <a:rPr lang="en-US" sz="2000" dirty="0" err="1"/>
              <a:t>Vassilevska</a:t>
            </a:r>
            <a:r>
              <a:rPr lang="en-US" sz="2000" dirty="0"/>
              <a:t> </a:t>
            </a:r>
            <a:r>
              <a:rPr lang="en-US" sz="2000" dirty="0" smtClean="0"/>
              <a:t>Williams, </a:t>
            </a:r>
            <a:r>
              <a:rPr lang="en-US" sz="2000" i="1" dirty="0" smtClean="0"/>
              <a:t>Multiplying </a:t>
            </a:r>
            <a:r>
              <a:rPr lang="en-US" sz="2000" i="1" dirty="0"/>
              <a:t>matrices faster than </a:t>
            </a:r>
            <a:r>
              <a:rPr lang="en-US" sz="2000" i="1" dirty="0" smtClean="0"/>
              <a:t>Coppersmith-</a:t>
            </a:r>
            <a:r>
              <a:rPr lang="en-US" sz="2000" i="1" dirty="0" err="1" smtClean="0"/>
              <a:t>Winograd</a:t>
            </a:r>
            <a:r>
              <a:rPr lang="en-US" sz="2000" dirty="0" smtClean="0"/>
              <a:t>, STOC 2012</a:t>
            </a:r>
            <a:endParaRPr lang="da-DK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012208" y="1616049"/>
            <a:ext cx="7315200" cy="4137619"/>
          </a:xfrm>
          <a:custGeom>
            <a:avLst/>
            <a:gdLst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337480 w 7315200"/>
              <a:gd name="connsiteY9" fmla="*/ 122830 h 4135272"/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042916 w 7315200"/>
              <a:gd name="connsiteY9" fmla="*/ 279779 h 4135272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232012 h 4107977"/>
              <a:gd name="connsiteX1" fmla="*/ 0 w 7315200"/>
              <a:gd name="connsiteY1" fmla="*/ 982639 h 4107977"/>
              <a:gd name="connsiteX2" fmla="*/ 313898 w 7315200"/>
              <a:gd name="connsiteY2" fmla="*/ 2511188 h 4107977"/>
              <a:gd name="connsiteX3" fmla="*/ 777922 w 7315200"/>
              <a:gd name="connsiteY3" fmla="*/ 3043451 h 4107977"/>
              <a:gd name="connsiteX4" fmla="*/ 5049671 w 7315200"/>
              <a:gd name="connsiteY4" fmla="*/ 4107977 h 4107977"/>
              <a:gd name="connsiteX5" fmla="*/ 6332561 w 7315200"/>
              <a:gd name="connsiteY5" fmla="*/ 3111690 h 4107977"/>
              <a:gd name="connsiteX6" fmla="*/ 7315200 w 7315200"/>
              <a:gd name="connsiteY6" fmla="*/ 1965278 h 4107977"/>
              <a:gd name="connsiteX7" fmla="*/ 6264322 w 7315200"/>
              <a:gd name="connsiteY7" fmla="*/ 518615 h 4107977"/>
              <a:gd name="connsiteX8" fmla="*/ 1050877 w 7315200"/>
              <a:gd name="connsiteY8" fmla="*/ 0 h 4107977"/>
              <a:gd name="connsiteX0" fmla="*/ 1064525 w 7315200"/>
              <a:gd name="connsiteY0" fmla="*/ 201304 h 4077269"/>
              <a:gd name="connsiteX1" fmla="*/ 0 w 7315200"/>
              <a:gd name="connsiteY1" fmla="*/ 951931 h 4077269"/>
              <a:gd name="connsiteX2" fmla="*/ 313898 w 7315200"/>
              <a:gd name="connsiteY2" fmla="*/ 2480480 h 4077269"/>
              <a:gd name="connsiteX3" fmla="*/ 777922 w 7315200"/>
              <a:gd name="connsiteY3" fmla="*/ 3012743 h 4077269"/>
              <a:gd name="connsiteX4" fmla="*/ 5049671 w 7315200"/>
              <a:gd name="connsiteY4" fmla="*/ 4077269 h 4077269"/>
              <a:gd name="connsiteX5" fmla="*/ 6332561 w 7315200"/>
              <a:gd name="connsiteY5" fmla="*/ 3080982 h 4077269"/>
              <a:gd name="connsiteX6" fmla="*/ 7315200 w 7315200"/>
              <a:gd name="connsiteY6" fmla="*/ 1934570 h 4077269"/>
              <a:gd name="connsiteX7" fmla="*/ 6264322 w 7315200"/>
              <a:gd name="connsiteY7" fmla="*/ 487907 h 4077269"/>
              <a:gd name="connsiteX8" fmla="*/ 1121392 w 7315200"/>
              <a:gd name="connsiteY8" fmla="*/ 0 h 4077269"/>
              <a:gd name="connsiteX0" fmla="*/ 1064525 w 7315200"/>
              <a:gd name="connsiteY0" fmla="*/ 245195 h 4121160"/>
              <a:gd name="connsiteX1" fmla="*/ 0 w 7315200"/>
              <a:gd name="connsiteY1" fmla="*/ 995822 h 4121160"/>
              <a:gd name="connsiteX2" fmla="*/ 313898 w 7315200"/>
              <a:gd name="connsiteY2" fmla="*/ 2524371 h 4121160"/>
              <a:gd name="connsiteX3" fmla="*/ 777922 w 7315200"/>
              <a:gd name="connsiteY3" fmla="*/ 3056634 h 4121160"/>
              <a:gd name="connsiteX4" fmla="*/ 5049671 w 7315200"/>
              <a:gd name="connsiteY4" fmla="*/ 4121160 h 4121160"/>
              <a:gd name="connsiteX5" fmla="*/ 6332561 w 7315200"/>
              <a:gd name="connsiteY5" fmla="*/ 3124873 h 4121160"/>
              <a:gd name="connsiteX6" fmla="*/ 7315200 w 7315200"/>
              <a:gd name="connsiteY6" fmla="*/ 1978461 h 4121160"/>
              <a:gd name="connsiteX7" fmla="*/ 6264322 w 7315200"/>
              <a:gd name="connsiteY7" fmla="*/ 531798 h 4121160"/>
              <a:gd name="connsiteX8" fmla="*/ 1099446 w 7315200"/>
              <a:gd name="connsiteY8" fmla="*/ 0 h 4121160"/>
              <a:gd name="connsiteX0" fmla="*/ 1064525 w 7315200"/>
              <a:gd name="connsiteY0" fmla="*/ 261654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273792 w 7315200"/>
              <a:gd name="connsiteY0" fmla="*/ 1203351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092131 w 7315200"/>
              <a:gd name="connsiteY0" fmla="*/ 0 h 4137619"/>
              <a:gd name="connsiteX1" fmla="*/ 0 w 7315200"/>
              <a:gd name="connsiteY1" fmla="*/ 1012281 h 4137619"/>
              <a:gd name="connsiteX2" fmla="*/ 313898 w 7315200"/>
              <a:gd name="connsiteY2" fmla="*/ 2540830 h 4137619"/>
              <a:gd name="connsiteX3" fmla="*/ 777922 w 7315200"/>
              <a:gd name="connsiteY3" fmla="*/ 3073093 h 4137619"/>
              <a:gd name="connsiteX4" fmla="*/ 5049671 w 7315200"/>
              <a:gd name="connsiteY4" fmla="*/ 4137619 h 4137619"/>
              <a:gd name="connsiteX5" fmla="*/ 6332561 w 7315200"/>
              <a:gd name="connsiteY5" fmla="*/ 3141332 h 4137619"/>
              <a:gd name="connsiteX6" fmla="*/ 7315200 w 7315200"/>
              <a:gd name="connsiteY6" fmla="*/ 1994920 h 4137619"/>
              <a:gd name="connsiteX7" fmla="*/ 6264322 w 7315200"/>
              <a:gd name="connsiteY7" fmla="*/ 548257 h 4137619"/>
              <a:gd name="connsiteX8" fmla="*/ 1099446 w 7315200"/>
              <a:gd name="connsiteY8" fmla="*/ 16459 h 413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15200" h="4137619">
                <a:moveTo>
                  <a:pt x="1092131" y="0"/>
                </a:moveTo>
                <a:lnTo>
                  <a:pt x="0" y="1012281"/>
                </a:lnTo>
                <a:lnTo>
                  <a:pt x="313898" y="2540830"/>
                </a:lnTo>
                <a:lnTo>
                  <a:pt x="777922" y="3073093"/>
                </a:lnTo>
                <a:lnTo>
                  <a:pt x="5049671" y="4137619"/>
                </a:lnTo>
                <a:lnTo>
                  <a:pt x="6332561" y="3141332"/>
                </a:lnTo>
                <a:lnTo>
                  <a:pt x="7315200" y="1994920"/>
                </a:lnTo>
                <a:lnTo>
                  <a:pt x="6264322" y="548257"/>
                </a:lnTo>
                <a:lnTo>
                  <a:pt x="1099446" y="16459"/>
                </a:lnTo>
              </a:path>
            </a:pathLst>
          </a:cu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Freeform 31"/>
          <p:cNvSpPr/>
          <p:nvPr/>
        </p:nvSpPr>
        <p:spPr>
          <a:xfrm>
            <a:off x="4157133" y="3920067"/>
            <a:ext cx="990600" cy="389466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Freeform 32"/>
          <p:cNvSpPr/>
          <p:nvPr/>
        </p:nvSpPr>
        <p:spPr>
          <a:xfrm flipV="1">
            <a:off x="4157132" y="2844801"/>
            <a:ext cx="1143000" cy="1066800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Freeform 33"/>
          <p:cNvSpPr/>
          <p:nvPr/>
        </p:nvSpPr>
        <p:spPr>
          <a:xfrm>
            <a:off x="3632199" y="2260599"/>
            <a:ext cx="1667934" cy="601133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Freeform 34"/>
          <p:cNvSpPr/>
          <p:nvPr/>
        </p:nvSpPr>
        <p:spPr>
          <a:xfrm flipV="1">
            <a:off x="3640667" y="2184400"/>
            <a:ext cx="2269065" cy="50800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Freeform 35"/>
          <p:cNvSpPr/>
          <p:nvPr/>
        </p:nvSpPr>
        <p:spPr>
          <a:xfrm>
            <a:off x="2091266" y="1634067"/>
            <a:ext cx="3826934" cy="541866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Freeform 36"/>
          <p:cNvSpPr/>
          <p:nvPr/>
        </p:nvSpPr>
        <p:spPr>
          <a:xfrm>
            <a:off x="2091268" y="1642532"/>
            <a:ext cx="5190066" cy="524936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Freeform 37"/>
          <p:cNvSpPr/>
          <p:nvPr/>
        </p:nvSpPr>
        <p:spPr>
          <a:xfrm flipV="1">
            <a:off x="3555999" y="4309533"/>
            <a:ext cx="1591734" cy="304802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Freeform 38"/>
          <p:cNvSpPr/>
          <p:nvPr/>
        </p:nvSpPr>
        <p:spPr>
          <a:xfrm>
            <a:off x="3539065" y="4605867"/>
            <a:ext cx="2523067" cy="1151466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Freeform 40"/>
          <p:cNvSpPr/>
          <p:nvPr/>
        </p:nvSpPr>
        <p:spPr>
          <a:xfrm>
            <a:off x="1794933" y="4682067"/>
            <a:ext cx="4267200" cy="1066800"/>
          </a:xfrm>
          <a:custGeom>
            <a:avLst/>
            <a:gdLst>
              <a:gd name="connsiteX0" fmla="*/ 0 w 990600"/>
              <a:gd name="connsiteY0" fmla="*/ 0 h 389466"/>
              <a:gd name="connsiteX1" fmla="*/ 990600 w 990600"/>
              <a:gd name="connsiteY1" fmla="*/ 389466 h 389466"/>
              <a:gd name="connsiteX2" fmla="*/ 990600 w 990600"/>
              <a:gd name="connsiteY2" fmla="*/ 389466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" h="389466">
                <a:moveTo>
                  <a:pt x="0" y="0"/>
                </a:moveTo>
                <a:lnTo>
                  <a:pt x="990600" y="389466"/>
                </a:lnTo>
                <a:lnTo>
                  <a:pt x="990600" y="389466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Freeform 24"/>
          <p:cNvSpPr/>
          <p:nvPr/>
        </p:nvSpPr>
        <p:spPr>
          <a:xfrm>
            <a:off x="1012207" y="1616049"/>
            <a:ext cx="3144925" cy="3073093"/>
          </a:xfrm>
          <a:custGeom>
            <a:avLst/>
            <a:gdLst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337480 w 7315200"/>
              <a:gd name="connsiteY9" fmla="*/ 122830 h 4135272"/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042916 w 7315200"/>
              <a:gd name="connsiteY9" fmla="*/ 279779 h 4135272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232012 h 4107977"/>
              <a:gd name="connsiteX1" fmla="*/ 0 w 7315200"/>
              <a:gd name="connsiteY1" fmla="*/ 982639 h 4107977"/>
              <a:gd name="connsiteX2" fmla="*/ 313898 w 7315200"/>
              <a:gd name="connsiteY2" fmla="*/ 2511188 h 4107977"/>
              <a:gd name="connsiteX3" fmla="*/ 777922 w 7315200"/>
              <a:gd name="connsiteY3" fmla="*/ 3043451 h 4107977"/>
              <a:gd name="connsiteX4" fmla="*/ 5049671 w 7315200"/>
              <a:gd name="connsiteY4" fmla="*/ 4107977 h 4107977"/>
              <a:gd name="connsiteX5" fmla="*/ 6332561 w 7315200"/>
              <a:gd name="connsiteY5" fmla="*/ 3111690 h 4107977"/>
              <a:gd name="connsiteX6" fmla="*/ 7315200 w 7315200"/>
              <a:gd name="connsiteY6" fmla="*/ 1965278 h 4107977"/>
              <a:gd name="connsiteX7" fmla="*/ 6264322 w 7315200"/>
              <a:gd name="connsiteY7" fmla="*/ 518615 h 4107977"/>
              <a:gd name="connsiteX8" fmla="*/ 1050877 w 7315200"/>
              <a:gd name="connsiteY8" fmla="*/ 0 h 4107977"/>
              <a:gd name="connsiteX0" fmla="*/ 1064525 w 7315200"/>
              <a:gd name="connsiteY0" fmla="*/ 201304 h 4077269"/>
              <a:gd name="connsiteX1" fmla="*/ 0 w 7315200"/>
              <a:gd name="connsiteY1" fmla="*/ 951931 h 4077269"/>
              <a:gd name="connsiteX2" fmla="*/ 313898 w 7315200"/>
              <a:gd name="connsiteY2" fmla="*/ 2480480 h 4077269"/>
              <a:gd name="connsiteX3" fmla="*/ 777922 w 7315200"/>
              <a:gd name="connsiteY3" fmla="*/ 3012743 h 4077269"/>
              <a:gd name="connsiteX4" fmla="*/ 5049671 w 7315200"/>
              <a:gd name="connsiteY4" fmla="*/ 4077269 h 4077269"/>
              <a:gd name="connsiteX5" fmla="*/ 6332561 w 7315200"/>
              <a:gd name="connsiteY5" fmla="*/ 3080982 h 4077269"/>
              <a:gd name="connsiteX6" fmla="*/ 7315200 w 7315200"/>
              <a:gd name="connsiteY6" fmla="*/ 1934570 h 4077269"/>
              <a:gd name="connsiteX7" fmla="*/ 6264322 w 7315200"/>
              <a:gd name="connsiteY7" fmla="*/ 487907 h 4077269"/>
              <a:gd name="connsiteX8" fmla="*/ 1121392 w 7315200"/>
              <a:gd name="connsiteY8" fmla="*/ 0 h 4077269"/>
              <a:gd name="connsiteX0" fmla="*/ 1064525 w 7315200"/>
              <a:gd name="connsiteY0" fmla="*/ 245195 h 4121160"/>
              <a:gd name="connsiteX1" fmla="*/ 0 w 7315200"/>
              <a:gd name="connsiteY1" fmla="*/ 995822 h 4121160"/>
              <a:gd name="connsiteX2" fmla="*/ 313898 w 7315200"/>
              <a:gd name="connsiteY2" fmla="*/ 2524371 h 4121160"/>
              <a:gd name="connsiteX3" fmla="*/ 777922 w 7315200"/>
              <a:gd name="connsiteY3" fmla="*/ 3056634 h 4121160"/>
              <a:gd name="connsiteX4" fmla="*/ 5049671 w 7315200"/>
              <a:gd name="connsiteY4" fmla="*/ 4121160 h 4121160"/>
              <a:gd name="connsiteX5" fmla="*/ 6332561 w 7315200"/>
              <a:gd name="connsiteY5" fmla="*/ 3124873 h 4121160"/>
              <a:gd name="connsiteX6" fmla="*/ 7315200 w 7315200"/>
              <a:gd name="connsiteY6" fmla="*/ 1978461 h 4121160"/>
              <a:gd name="connsiteX7" fmla="*/ 6264322 w 7315200"/>
              <a:gd name="connsiteY7" fmla="*/ 531798 h 4121160"/>
              <a:gd name="connsiteX8" fmla="*/ 1099446 w 7315200"/>
              <a:gd name="connsiteY8" fmla="*/ 0 h 4121160"/>
              <a:gd name="connsiteX0" fmla="*/ 1064525 w 7315200"/>
              <a:gd name="connsiteY0" fmla="*/ 261654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273792 w 7315200"/>
              <a:gd name="connsiteY0" fmla="*/ 1203351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092131 w 7315200"/>
              <a:gd name="connsiteY0" fmla="*/ 0 h 4137619"/>
              <a:gd name="connsiteX1" fmla="*/ 0 w 7315200"/>
              <a:gd name="connsiteY1" fmla="*/ 1012281 h 4137619"/>
              <a:gd name="connsiteX2" fmla="*/ 313898 w 7315200"/>
              <a:gd name="connsiteY2" fmla="*/ 2540830 h 4137619"/>
              <a:gd name="connsiteX3" fmla="*/ 777922 w 7315200"/>
              <a:gd name="connsiteY3" fmla="*/ 3073093 h 4137619"/>
              <a:gd name="connsiteX4" fmla="*/ 5049671 w 7315200"/>
              <a:gd name="connsiteY4" fmla="*/ 4137619 h 4137619"/>
              <a:gd name="connsiteX5" fmla="*/ 6332561 w 7315200"/>
              <a:gd name="connsiteY5" fmla="*/ 3141332 h 4137619"/>
              <a:gd name="connsiteX6" fmla="*/ 7315200 w 7315200"/>
              <a:gd name="connsiteY6" fmla="*/ 1994920 h 4137619"/>
              <a:gd name="connsiteX7" fmla="*/ 6264322 w 7315200"/>
              <a:gd name="connsiteY7" fmla="*/ 548257 h 4137619"/>
              <a:gd name="connsiteX8" fmla="*/ 1099446 w 7315200"/>
              <a:gd name="connsiteY8" fmla="*/ 16459 h 4137619"/>
              <a:gd name="connsiteX0" fmla="*/ 1092131 w 7315200"/>
              <a:gd name="connsiteY0" fmla="*/ 0 h 4137619"/>
              <a:gd name="connsiteX1" fmla="*/ 0 w 7315200"/>
              <a:gd name="connsiteY1" fmla="*/ 1012281 h 4137619"/>
              <a:gd name="connsiteX2" fmla="*/ 313898 w 7315200"/>
              <a:gd name="connsiteY2" fmla="*/ 2540830 h 4137619"/>
              <a:gd name="connsiteX3" fmla="*/ 777922 w 7315200"/>
              <a:gd name="connsiteY3" fmla="*/ 3073093 h 4137619"/>
              <a:gd name="connsiteX4" fmla="*/ 5049671 w 7315200"/>
              <a:gd name="connsiteY4" fmla="*/ 4137619 h 4137619"/>
              <a:gd name="connsiteX5" fmla="*/ 4550392 w 7315200"/>
              <a:gd name="connsiteY5" fmla="*/ 1889151 h 4137619"/>
              <a:gd name="connsiteX6" fmla="*/ 7315200 w 7315200"/>
              <a:gd name="connsiteY6" fmla="*/ 1994920 h 4137619"/>
              <a:gd name="connsiteX7" fmla="*/ 6264322 w 7315200"/>
              <a:gd name="connsiteY7" fmla="*/ 548257 h 4137619"/>
              <a:gd name="connsiteX8" fmla="*/ 1099446 w 7315200"/>
              <a:gd name="connsiteY8" fmla="*/ 16459 h 4137619"/>
              <a:gd name="connsiteX0" fmla="*/ 1092131 w 7315200"/>
              <a:gd name="connsiteY0" fmla="*/ 0 h 3073093"/>
              <a:gd name="connsiteX1" fmla="*/ 0 w 7315200"/>
              <a:gd name="connsiteY1" fmla="*/ 1012281 h 3073093"/>
              <a:gd name="connsiteX2" fmla="*/ 313898 w 7315200"/>
              <a:gd name="connsiteY2" fmla="*/ 2540830 h 3073093"/>
              <a:gd name="connsiteX3" fmla="*/ 777922 w 7315200"/>
              <a:gd name="connsiteY3" fmla="*/ 3073093 h 3073093"/>
              <a:gd name="connsiteX4" fmla="*/ 2509671 w 7315200"/>
              <a:gd name="connsiteY4" fmla="*/ 2994619 h 3073093"/>
              <a:gd name="connsiteX5" fmla="*/ 4550392 w 7315200"/>
              <a:gd name="connsiteY5" fmla="*/ 1889151 h 3073093"/>
              <a:gd name="connsiteX6" fmla="*/ 7315200 w 7315200"/>
              <a:gd name="connsiteY6" fmla="*/ 1994920 h 3073093"/>
              <a:gd name="connsiteX7" fmla="*/ 6264322 w 7315200"/>
              <a:gd name="connsiteY7" fmla="*/ 548257 h 3073093"/>
              <a:gd name="connsiteX8" fmla="*/ 1099446 w 7315200"/>
              <a:gd name="connsiteY8" fmla="*/ 16459 h 3073093"/>
              <a:gd name="connsiteX0" fmla="*/ 1092131 w 7315200"/>
              <a:gd name="connsiteY0" fmla="*/ 0 h 3073093"/>
              <a:gd name="connsiteX1" fmla="*/ 0 w 7315200"/>
              <a:gd name="connsiteY1" fmla="*/ 1012281 h 3073093"/>
              <a:gd name="connsiteX2" fmla="*/ 313898 w 7315200"/>
              <a:gd name="connsiteY2" fmla="*/ 2540830 h 3073093"/>
              <a:gd name="connsiteX3" fmla="*/ 777922 w 7315200"/>
              <a:gd name="connsiteY3" fmla="*/ 3073093 h 3073093"/>
              <a:gd name="connsiteX4" fmla="*/ 2509671 w 7315200"/>
              <a:gd name="connsiteY4" fmla="*/ 2994619 h 3073093"/>
              <a:gd name="connsiteX5" fmla="*/ 3144925 w 7315200"/>
              <a:gd name="connsiteY5" fmla="*/ 2304018 h 3073093"/>
              <a:gd name="connsiteX6" fmla="*/ 7315200 w 7315200"/>
              <a:gd name="connsiteY6" fmla="*/ 1994920 h 3073093"/>
              <a:gd name="connsiteX7" fmla="*/ 6264322 w 7315200"/>
              <a:gd name="connsiteY7" fmla="*/ 548257 h 3073093"/>
              <a:gd name="connsiteX8" fmla="*/ 1099446 w 7315200"/>
              <a:gd name="connsiteY8" fmla="*/ 16459 h 3073093"/>
              <a:gd name="connsiteX0" fmla="*/ 1092131 w 6264322"/>
              <a:gd name="connsiteY0" fmla="*/ 0 h 3073093"/>
              <a:gd name="connsiteX1" fmla="*/ 0 w 6264322"/>
              <a:gd name="connsiteY1" fmla="*/ 1012281 h 3073093"/>
              <a:gd name="connsiteX2" fmla="*/ 313898 w 6264322"/>
              <a:gd name="connsiteY2" fmla="*/ 2540830 h 3073093"/>
              <a:gd name="connsiteX3" fmla="*/ 777922 w 6264322"/>
              <a:gd name="connsiteY3" fmla="*/ 3073093 h 3073093"/>
              <a:gd name="connsiteX4" fmla="*/ 2509671 w 6264322"/>
              <a:gd name="connsiteY4" fmla="*/ 2994619 h 3073093"/>
              <a:gd name="connsiteX5" fmla="*/ 3144925 w 6264322"/>
              <a:gd name="connsiteY5" fmla="*/ 2304018 h 3073093"/>
              <a:gd name="connsiteX6" fmla="*/ 2599266 w 6264322"/>
              <a:gd name="connsiteY6" fmla="*/ 631787 h 3073093"/>
              <a:gd name="connsiteX7" fmla="*/ 6264322 w 6264322"/>
              <a:gd name="connsiteY7" fmla="*/ 548257 h 3073093"/>
              <a:gd name="connsiteX8" fmla="*/ 1099446 w 6264322"/>
              <a:gd name="connsiteY8" fmla="*/ 16459 h 3073093"/>
              <a:gd name="connsiteX0" fmla="*/ 1092131 w 3144925"/>
              <a:gd name="connsiteY0" fmla="*/ 0 h 3073093"/>
              <a:gd name="connsiteX1" fmla="*/ 0 w 3144925"/>
              <a:gd name="connsiteY1" fmla="*/ 1012281 h 3073093"/>
              <a:gd name="connsiteX2" fmla="*/ 313898 w 3144925"/>
              <a:gd name="connsiteY2" fmla="*/ 2540830 h 3073093"/>
              <a:gd name="connsiteX3" fmla="*/ 777922 w 3144925"/>
              <a:gd name="connsiteY3" fmla="*/ 3073093 h 3073093"/>
              <a:gd name="connsiteX4" fmla="*/ 2509671 w 3144925"/>
              <a:gd name="connsiteY4" fmla="*/ 2994619 h 3073093"/>
              <a:gd name="connsiteX5" fmla="*/ 3144925 w 3144925"/>
              <a:gd name="connsiteY5" fmla="*/ 2304018 h 3073093"/>
              <a:gd name="connsiteX6" fmla="*/ 2599266 w 3144925"/>
              <a:gd name="connsiteY6" fmla="*/ 631787 h 3073093"/>
              <a:gd name="connsiteX7" fmla="*/ 1099446 w 3144925"/>
              <a:gd name="connsiteY7" fmla="*/ 16459 h 3073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44925" h="3073093">
                <a:moveTo>
                  <a:pt x="1092131" y="0"/>
                </a:moveTo>
                <a:lnTo>
                  <a:pt x="0" y="1012281"/>
                </a:lnTo>
                <a:lnTo>
                  <a:pt x="313898" y="2540830"/>
                </a:lnTo>
                <a:lnTo>
                  <a:pt x="777922" y="3073093"/>
                </a:lnTo>
                <a:lnTo>
                  <a:pt x="2509671" y="2994619"/>
                </a:lnTo>
                <a:lnTo>
                  <a:pt x="3144925" y="2304018"/>
                </a:lnTo>
                <a:lnTo>
                  <a:pt x="2599266" y="631787"/>
                </a:lnTo>
                <a:lnTo>
                  <a:pt x="1099446" y="16459"/>
                </a:lnTo>
              </a:path>
            </a:pathLst>
          </a:cu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Freeform 25"/>
          <p:cNvSpPr/>
          <p:nvPr/>
        </p:nvSpPr>
        <p:spPr>
          <a:xfrm>
            <a:off x="5142931" y="2164307"/>
            <a:ext cx="3184478" cy="3589362"/>
          </a:xfrm>
          <a:custGeom>
            <a:avLst/>
            <a:gdLst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337480 w 7315200"/>
              <a:gd name="connsiteY9" fmla="*/ 122830 h 4135272"/>
              <a:gd name="connsiteX0" fmla="*/ 1064525 w 7315200"/>
              <a:gd name="connsiteY0" fmla="*/ 259307 h 4135272"/>
              <a:gd name="connsiteX1" fmla="*/ 0 w 7315200"/>
              <a:gd name="connsiteY1" fmla="*/ 1009934 h 4135272"/>
              <a:gd name="connsiteX2" fmla="*/ 313898 w 7315200"/>
              <a:gd name="connsiteY2" fmla="*/ 2538483 h 4135272"/>
              <a:gd name="connsiteX3" fmla="*/ 777922 w 7315200"/>
              <a:gd name="connsiteY3" fmla="*/ 3070746 h 4135272"/>
              <a:gd name="connsiteX4" fmla="*/ 5049671 w 7315200"/>
              <a:gd name="connsiteY4" fmla="*/ 4135272 h 4135272"/>
              <a:gd name="connsiteX5" fmla="*/ 6332561 w 7315200"/>
              <a:gd name="connsiteY5" fmla="*/ 3138985 h 4135272"/>
              <a:gd name="connsiteX6" fmla="*/ 7315200 w 7315200"/>
              <a:gd name="connsiteY6" fmla="*/ 1992573 h 4135272"/>
              <a:gd name="connsiteX7" fmla="*/ 6264322 w 7315200"/>
              <a:gd name="connsiteY7" fmla="*/ 545910 h 4135272"/>
              <a:gd name="connsiteX8" fmla="*/ 1828800 w 7315200"/>
              <a:gd name="connsiteY8" fmla="*/ 0 h 4135272"/>
              <a:gd name="connsiteX9" fmla="*/ 1042916 w 7315200"/>
              <a:gd name="connsiteY9" fmla="*/ 279779 h 4135272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0 h 3875965"/>
              <a:gd name="connsiteX1" fmla="*/ 0 w 7315200"/>
              <a:gd name="connsiteY1" fmla="*/ 750627 h 3875965"/>
              <a:gd name="connsiteX2" fmla="*/ 313898 w 7315200"/>
              <a:gd name="connsiteY2" fmla="*/ 2279176 h 3875965"/>
              <a:gd name="connsiteX3" fmla="*/ 777922 w 7315200"/>
              <a:gd name="connsiteY3" fmla="*/ 2811439 h 3875965"/>
              <a:gd name="connsiteX4" fmla="*/ 5049671 w 7315200"/>
              <a:gd name="connsiteY4" fmla="*/ 3875965 h 3875965"/>
              <a:gd name="connsiteX5" fmla="*/ 6332561 w 7315200"/>
              <a:gd name="connsiteY5" fmla="*/ 2879678 h 3875965"/>
              <a:gd name="connsiteX6" fmla="*/ 7315200 w 7315200"/>
              <a:gd name="connsiteY6" fmla="*/ 1733266 h 3875965"/>
              <a:gd name="connsiteX7" fmla="*/ 6264322 w 7315200"/>
              <a:gd name="connsiteY7" fmla="*/ 286603 h 3875965"/>
              <a:gd name="connsiteX8" fmla="*/ 1042916 w 7315200"/>
              <a:gd name="connsiteY8" fmla="*/ 20472 h 3875965"/>
              <a:gd name="connsiteX0" fmla="*/ 1064525 w 7315200"/>
              <a:gd name="connsiteY0" fmla="*/ 232012 h 4107977"/>
              <a:gd name="connsiteX1" fmla="*/ 0 w 7315200"/>
              <a:gd name="connsiteY1" fmla="*/ 982639 h 4107977"/>
              <a:gd name="connsiteX2" fmla="*/ 313898 w 7315200"/>
              <a:gd name="connsiteY2" fmla="*/ 2511188 h 4107977"/>
              <a:gd name="connsiteX3" fmla="*/ 777922 w 7315200"/>
              <a:gd name="connsiteY3" fmla="*/ 3043451 h 4107977"/>
              <a:gd name="connsiteX4" fmla="*/ 5049671 w 7315200"/>
              <a:gd name="connsiteY4" fmla="*/ 4107977 h 4107977"/>
              <a:gd name="connsiteX5" fmla="*/ 6332561 w 7315200"/>
              <a:gd name="connsiteY5" fmla="*/ 3111690 h 4107977"/>
              <a:gd name="connsiteX6" fmla="*/ 7315200 w 7315200"/>
              <a:gd name="connsiteY6" fmla="*/ 1965278 h 4107977"/>
              <a:gd name="connsiteX7" fmla="*/ 6264322 w 7315200"/>
              <a:gd name="connsiteY7" fmla="*/ 518615 h 4107977"/>
              <a:gd name="connsiteX8" fmla="*/ 1050877 w 7315200"/>
              <a:gd name="connsiteY8" fmla="*/ 0 h 4107977"/>
              <a:gd name="connsiteX0" fmla="*/ 1064525 w 7315200"/>
              <a:gd name="connsiteY0" fmla="*/ 201304 h 4077269"/>
              <a:gd name="connsiteX1" fmla="*/ 0 w 7315200"/>
              <a:gd name="connsiteY1" fmla="*/ 951931 h 4077269"/>
              <a:gd name="connsiteX2" fmla="*/ 313898 w 7315200"/>
              <a:gd name="connsiteY2" fmla="*/ 2480480 h 4077269"/>
              <a:gd name="connsiteX3" fmla="*/ 777922 w 7315200"/>
              <a:gd name="connsiteY3" fmla="*/ 3012743 h 4077269"/>
              <a:gd name="connsiteX4" fmla="*/ 5049671 w 7315200"/>
              <a:gd name="connsiteY4" fmla="*/ 4077269 h 4077269"/>
              <a:gd name="connsiteX5" fmla="*/ 6332561 w 7315200"/>
              <a:gd name="connsiteY5" fmla="*/ 3080982 h 4077269"/>
              <a:gd name="connsiteX6" fmla="*/ 7315200 w 7315200"/>
              <a:gd name="connsiteY6" fmla="*/ 1934570 h 4077269"/>
              <a:gd name="connsiteX7" fmla="*/ 6264322 w 7315200"/>
              <a:gd name="connsiteY7" fmla="*/ 487907 h 4077269"/>
              <a:gd name="connsiteX8" fmla="*/ 1121392 w 7315200"/>
              <a:gd name="connsiteY8" fmla="*/ 0 h 4077269"/>
              <a:gd name="connsiteX0" fmla="*/ 1064525 w 7315200"/>
              <a:gd name="connsiteY0" fmla="*/ 245195 h 4121160"/>
              <a:gd name="connsiteX1" fmla="*/ 0 w 7315200"/>
              <a:gd name="connsiteY1" fmla="*/ 995822 h 4121160"/>
              <a:gd name="connsiteX2" fmla="*/ 313898 w 7315200"/>
              <a:gd name="connsiteY2" fmla="*/ 2524371 h 4121160"/>
              <a:gd name="connsiteX3" fmla="*/ 777922 w 7315200"/>
              <a:gd name="connsiteY3" fmla="*/ 3056634 h 4121160"/>
              <a:gd name="connsiteX4" fmla="*/ 5049671 w 7315200"/>
              <a:gd name="connsiteY4" fmla="*/ 4121160 h 4121160"/>
              <a:gd name="connsiteX5" fmla="*/ 6332561 w 7315200"/>
              <a:gd name="connsiteY5" fmla="*/ 3124873 h 4121160"/>
              <a:gd name="connsiteX6" fmla="*/ 7315200 w 7315200"/>
              <a:gd name="connsiteY6" fmla="*/ 1978461 h 4121160"/>
              <a:gd name="connsiteX7" fmla="*/ 6264322 w 7315200"/>
              <a:gd name="connsiteY7" fmla="*/ 531798 h 4121160"/>
              <a:gd name="connsiteX8" fmla="*/ 1099446 w 7315200"/>
              <a:gd name="connsiteY8" fmla="*/ 0 h 4121160"/>
              <a:gd name="connsiteX0" fmla="*/ 1064525 w 7315200"/>
              <a:gd name="connsiteY0" fmla="*/ 261654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273792 w 7315200"/>
              <a:gd name="connsiteY0" fmla="*/ 1203351 h 4137619"/>
              <a:gd name="connsiteX1" fmla="*/ 1092131 w 7315200"/>
              <a:gd name="connsiteY1" fmla="*/ 0 h 4137619"/>
              <a:gd name="connsiteX2" fmla="*/ 0 w 7315200"/>
              <a:gd name="connsiteY2" fmla="*/ 1012281 h 4137619"/>
              <a:gd name="connsiteX3" fmla="*/ 313898 w 7315200"/>
              <a:gd name="connsiteY3" fmla="*/ 2540830 h 4137619"/>
              <a:gd name="connsiteX4" fmla="*/ 777922 w 7315200"/>
              <a:gd name="connsiteY4" fmla="*/ 3073093 h 4137619"/>
              <a:gd name="connsiteX5" fmla="*/ 5049671 w 7315200"/>
              <a:gd name="connsiteY5" fmla="*/ 4137619 h 4137619"/>
              <a:gd name="connsiteX6" fmla="*/ 6332561 w 7315200"/>
              <a:gd name="connsiteY6" fmla="*/ 3141332 h 4137619"/>
              <a:gd name="connsiteX7" fmla="*/ 7315200 w 7315200"/>
              <a:gd name="connsiteY7" fmla="*/ 1994920 h 4137619"/>
              <a:gd name="connsiteX8" fmla="*/ 6264322 w 7315200"/>
              <a:gd name="connsiteY8" fmla="*/ 548257 h 4137619"/>
              <a:gd name="connsiteX9" fmla="*/ 1099446 w 7315200"/>
              <a:gd name="connsiteY9" fmla="*/ 16459 h 4137619"/>
              <a:gd name="connsiteX0" fmla="*/ 1092131 w 7315200"/>
              <a:gd name="connsiteY0" fmla="*/ 0 h 4137619"/>
              <a:gd name="connsiteX1" fmla="*/ 0 w 7315200"/>
              <a:gd name="connsiteY1" fmla="*/ 1012281 h 4137619"/>
              <a:gd name="connsiteX2" fmla="*/ 313898 w 7315200"/>
              <a:gd name="connsiteY2" fmla="*/ 2540830 h 4137619"/>
              <a:gd name="connsiteX3" fmla="*/ 777922 w 7315200"/>
              <a:gd name="connsiteY3" fmla="*/ 3073093 h 4137619"/>
              <a:gd name="connsiteX4" fmla="*/ 5049671 w 7315200"/>
              <a:gd name="connsiteY4" fmla="*/ 4137619 h 4137619"/>
              <a:gd name="connsiteX5" fmla="*/ 6332561 w 7315200"/>
              <a:gd name="connsiteY5" fmla="*/ 3141332 h 4137619"/>
              <a:gd name="connsiteX6" fmla="*/ 7315200 w 7315200"/>
              <a:gd name="connsiteY6" fmla="*/ 1994920 h 4137619"/>
              <a:gd name="connsiteX7" fmla="*/ 6264322 w 7315200"/>
              <a:gd name="connsiteY7" fmla="*/ 548257 h 4137619"/>
              <a:gd name="connsiteX8" fmla="*/ 1099446 w 7315200"/>
              <a:gd name="connsiteY8" fmla="*/ 16459 h 4137619"/>
              <a:gd name="connsiteX0" fmla="*/ 778233 w 7001302"/>
              <a:gd name="connsiteY0" fmla="*/ 0 h 4137619"/>
              <a:gd name="connsiteX1" fmla="*/ 3398294 w 7001302"/>
              <a:gd name="connsiteY1" fmla="*/ 1584351 h 4137619"/>
              <a:gd name="connsiteX2" fmla="*/ 0 w 7001302"/>
              <a:gd name="connsiteY2" fmla="*/ 2540830 h 4137619"/>
              <a:gd name="connsiteX3" fmla="*/ 464024 w 7001302"/>
              <a:gd name="connsiteY3" fmla="*/ 3073093 h 4137619"/>
              <a:gd name="connsiteX4" fmla="*/ 4735773 w 7001302"/>
              <a:gd name="connsiteY4" fmla="*/ 4137619 h 4137619"/>
              <a:gd name="connsiteX5" fmla="*/ 6018663 w 7001302"/>
              <a:gd name="connsiteY5" fmla="*/ 3141332 h 4137619"/>
              <a:gd name="connsiteX6" fmla="*/ 7001302 w 7001302"/>
              <a:gd name="connsiteY6" fmla="*/ 1994920 h 4137619"/>
              <a:gd name="connsiteX7" fmla="*/ 5950424 w 7001302"/>
              <a:gd name="connsiteY7" fmla="*/ 548257 h 4137619"/>
              <a:gd name="connsiteX8" fmla="*/ 785548 w 7001302"/>
              <a:gd name="connsiteY8" fmla="*/ 16459 h 4137619"/>
              <a:gd name="connsiteX0" fmla="*/ 778233 w 7001302"/>
              <a:gd name="connsiteY0" fmla="*/ 0 h 4137619"/>
              <a:gd name="connsiteX1" fmla="*/ 3398294 w 7001302"/>
              <a:gd name="connsiteY1" fmla="*/ 1584351 h 4137619"/>
              <a:gd name="connsiteX2" fmla="*/ 0 w 7001302"/>
              <a:gd name="connsiteY2" fmla="*/ 2540830 h 4137619"/>
              <a:gd name="connsiteX3" fmla="*/ 464024 w 7001302"/>
              <a:gd name="connsiteY3" fmla="*/ 3073093 h 4137619"/>
              <a:gd name="connsiteX4" fmla="*/ 4735773 w 7001302"/>
              <a:gd name="connsiteY4" fmla="*/ 4137619 h 4137619"/>
              <a:gd name="connsiteX5" fmla="*/ 6018663 w 7001302"/>
              <a:gd name="connsiteY5" fmla="*/ 3141332 h 4137619"/>
              <a:gd name="connsiteX6" fmla="*/ 7001302 w 7001302"/>
              <a:gd name="connsiteY6" fmla="*/ 1994920 h 4137619"/>
              <a:gd name="connsiteX7" fmla="*/ 5950424 w 7001302"/>
              <a:gd name="connsiteY7" fmla="*/ 548257 h 4137619"/>
              <a:gd name="connsiteX8" fmla="*/ 4561681 w 7001302"/>
              <a:gd name="connsiteY8" fmla="*/ 566792 h 4137619"/>
              <a:gd name="connsiteX0" fmla="*/ 778233 w 7001302"/>
              <a:gd name="connsiteY0" fmla="*/ 0 h 4137619"/>
              <a:gd name="connsiteX1" fmla="*/ 3398294 w 7001302"/>
              <a:gd name="connsiteY1" fmla="*/ 1584351 h 4137619"/>
              <a:gd name="connsiteX2" fmla="*/ 0 w 7001302"/>
              <a:gd name="connsiteY2" fmla="*/ 2540830 h 4137619"/>
              <a:gd name="connsiteX3" fmla="*/ 3816824 w 7001302"/>
              <a:gd name="connsiteY3" fmla="*/ 2692093 h 4137619"/>
              <a:gd name="connsiteX4" fmla="*/ 4735773 w 7001302"/>
              <a:gd name="connsiteY4" fmla="*/ 4137619 h 4137619"/>
              <a:gd name="connsiteX5" fmla="*/ 6018663 w 7001302"/>
              <a:gd name="connsiteY5" fmla="*/ 3141332 h 4137619"/>
              <a:gd name="connsiteX6" fmla="*/ 7001302 w 7001302"/>
              <a:gd name="connsiteY6" fmla="*/ 1994920 h 4137619"/>
              <a:gd name="connsiteX7" fmla="*/ 5950424 w 7001302"/>
              <a:gd name="connsiteY7" fmla="*/ 548257 h 4137619"/>
              <a:gd name="connsiteX8" fmla="*/ 4561681 w 7001302"/>
              <a:gd name="connsiteY8" fmla="*/ 566792 h 4137619"/>
              <a:gd name="connsiteX0" fmla="*/ 0 w 6223069"/>
              <a:gd name="connsiteY0" fmla="*/ 0 h 4137619"/>
              <a:gd name="connsiteX1" fmla="*/ 2620061 w 6223069"/>
              <a:gd name="connsiteY1" fmla="*/ 1584351 h 4137619"/>
              <a:gd name="connsiteX2" fmla="*/ 3184167 w 6223069"/>
              <a:gd name="connsiteY2" fmla="*/ 1220030 h 4137619"/>
              <a:gd name="connsiteX3" fmla="*/ 3038591 w 6223069"/>
              <a:gd name="connsiteY3" fmla="*/ 2692093 h 4137619"/>
              <a:gd name="connsiteX4" fmla="*/ 3957540 w 6223069"/>
              <a:gd name="connsiteY4" fmla="*/ 4137619 h 4137619"/>
              <a:gd name="connsiteX5" fmla="*/ 5240430 w 6223069"/>
              <a:gd name="connsiteY5" fmla="*/ 3141332 h 4137619"/>
              <a:gd name="connsiteX6" fmla="*/ 6223069 w 6223069"/>
              <a:gd name="connsiteY6" fmla="*/ 1994920 h 4137619"/>
              <a:gd name="connsiteX7" fmla="*/ 5172191 w 6223069"/>
              <a:gd name="connsiteY7" fmla="*/ 548257 h 4137619"/>
              <a:gd name="connsiteX8" fmla="*/ 3783448 w 6223069"/>
              <a:gd name="connsiteY8" fmla="*/ 566792 h 4137619"/>
              <a:gd name="connsiteX0" fmla="*/ 0 w 6223069"/>
              <a:gd name="connsiteY0" fmla="*/ 0 h 4137619"/>
              <a:gd name="connsiteX1" fmla="*/ 3796928 w 6223069"/>
              <a:gd name="connsiteY1" fmla="*/ 568351 h 4137619"/>
              <a:gd name="connsiteX2" fmla="*/ 3184167 w 6223069"/>
              <a:gd name="connsiteY2" fmla="*/ 1220030 h 4137619"/>
              <a:gd name="connsiteX3" fmla="*/ 3038591 w 6223069"/>
              <a:gd name="connsiteY3" fmla="*/ 2692093 h 4137619"/>
              <a:gd name="connsiteX4" fmla="*/ 3957540 w 6223069"/>
              <a:gd name="connsiteY4" fmla="*/ 4137619 h 4137619"/>
              <a:gd name="connsiteX5" fmla="*/ 5240430 w 6223069"/>
              <a:gd name="connsiteY5" fmla="*/ 3141332 h 4137619"/>
              <a:gd name="connsiteX6" fmla="*/ 6223069 w 6223069"/>
              <a:gd name="connsiteY6" fmla="*/ 1994920 h 4137619"/>
              <a:gd name="connsiteX7" fmla="*/ 5172191 w 6223069"/>
              <a:gd name="connsiteY7" fmla="*/ 548257 h 4137619"/>
              <a:gd name="connsiteX8" fmla="*/ 3783448 w 6223069"/>
              <a:gd name="connsiteY8" fmla="*/ 566792 h 4137619"/>
              <a:gd name="connsiteX0" fmla="*/ 758337 w 3184478"/>
              <a:gd name="connsiteY0" fmla="*/ 20094 h 3589362"/>
              <a:gd name="connsiteX1" fmla="*/ 145576 w 3184478"/>
              <a:gd name="connsiteY1" fmla="*/ 671773 h 3589362"/>
              <a:gd name="connsiteX2" fmla="*/ 0 w 3184478"/>
              <a:gd name="connsiteY2" fmla="*/ 2143836 h 3589362"/>
              <a:gd name="connsiteX3" fmla="*/ 918949 w 3184478"/>
              <a:gd name="connsiteY3" fmla="*/ 3589362 h 3589362"/>
              <a:gd name="connsiteX4" fmla="*/ 2201839 w 3184478"/>
              <a:gd name="connsiteY4" fmla="*/ 2593075 h 3589362"/>
              <a:gd name="connsiteX5" fmla="*/ 3184478 w 3184478"/>
              <a:gd name="connsiteY5" fmla="*/ 1446663 h 3589362"/>
              <a:gd name="connsiteX6" fmla="*/ 2133600 w 3184478"/>
              <a:gd name="connsiteY6" fmla="*/ 0 h 3589362"/>
              <a:gd name="connsiteX7" fmla="*/ 744857 w 3184478"/>
              <a:gd name="connsiteY7" fmla="*/ 18535 h 3589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4478" h="3589362">
                <a:moveTo>
                  <a:pt x="758337" y="20094"/>
                </a:moveTo>
                <a:lnTo>
                  <a:pt x="145576" y="671773"/>
                </a:lnTo>
                <a:lnTo>
                  <a:pt x="0" y="2143836"/>
                </a:lnTo>
                <a:lnTo>
                  <a:pt x="918949" y="3589362"/>
                </a:lnTo>
                <a:lnTo>
                  <a:pt x="2201839" y="2593075"/>
                </a:lnTo>
                <a:lnTo>
                  <a:pt x="3184478" y="1446663"/>
                </a:lnTo>
                <a:lnTo>
                  <a:pt x="2133600" y="0"/>
                </a:lnTo>
                <a:lnTo>
                  <a:pt x="744857" y="18535"/>
                </a:lnTo>
              </a:path>
            </a:pathLst>
          </a:cu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Konveks Hylster</a:t>
            </a:r>
            <a:endParaRPr lang="da-DK" b="1" dirty="0"/>
          </a:p>
        </p:txBody>
      </p:sp>
      <p:sp>
        <p:nvSpPr>
          <p:cNvPr id="4" name="Oval 3"/>
          <p:cNvSpPr/>
          <p:nvPr/>
        </p:nvSpPr>
        <p:spPr>
          <a:xfrm>
            <a:off x="20574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Oval 4"/>
          <p:cNvSpPr/>
          <p:nvPr/>
        </p:nvSpPr>
        <p:spPr>
          <a:xfrm>
            <a:off x="1295400" y="4114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Oval 5"/>
          <p:cNvSpPr/>
          <p:nvPr/>
        </p:nvSpPr>
        <p:spPr>
          <a:xfrm>
            <a:off x="35814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Oval 6"/>
          <p:cNvSpPr/>
          <p:nvPr/>
        </p:nvSpPr>
        <p:spPr>
          <a:xfrm>
            <a:off x="9906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Oval 7"/>
          <p:cNvSpPr/>
          <p:nvPr/>
        </p:nvSpPr>
        <p:spPr>
          <a:xfrm>
            <a:off x="52578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Oval 8"/>
          <p:cNvSpPr/>
          <p:nvPr/>
        </p:nvSpPr>
        <p:spPr>
          <a:xfrm>
            <a:off x="3200400" y="2971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Oval 9"/>
          <p:cNvSpPr/>
          <p:nvPr/>
        </p:nvSpPr>
        <p:spPr>
          <a:xfrm>
            <a:off x="1752600" y="4648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Oval 10"/>
          <p:cNvSpPr/>
          <p:nvPr/>
        </p:nvSpPr>
        <p:spPr>
          <a:xfrm>
            <a:off x="3505200" y="4572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Oval 11"/>
          <p:cNvSpPr/>
          <p:nvPr/>
        </p:nvSpPr>
        <p:spPr>
          <a:xfrm>
            <a:off x="58674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Oval 12"/>
          <p:cNvSpPr/>
          <p:nvPr/>
        </p:nvSpPr>
        <p:spPr>
          <a:xfrm>
            <a:off x="41148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Oval 13"/>
          <p:cNvSpPr/>
          <p:nvPr/>
        </p:nvSpPr>
        <p:spPr>
          <a:xfrm>
            <a:off x="72390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Oval 14"/>
          <p:cNvSpPr/>
          <p:nvPr/>
        </p:nvSpPr>
        <p:spPr>
          <a:xfrm>
            <a:off x="25146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Oval 15"/>
          <p:cNvSpPr/>
          <p:nvPr/>
        </p:nvSpPr>
        <p:spPr>
          <a:xfrm>
            <a:off x="65532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Oval 16"/>
          <p:cNvSpPr/>
          <p:nvPr/>
        </p:nvSpPr>
        <p:spPr>
          <a:xfrm>
            <a:off x="5105400" y="4267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Oval 17"/>
          <p:cNvSpPr/>
          <p:nvPr/>
        </p:nvSpPr>
        <p:spPr>
          <a:xfrm>
            <a:off x="8305800" y="3581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Oval 18"/>
          <p:cNvSpPr/>
          <p:nvPr/>
        </p:nvSpPr>
        <p:spPr>
          <a:xfrm>
            <a:off x="7315200" y="4724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Oval 19"/>
          <p:cNvSpPr/>
          <p:nvPr/>
        </p:nvSpPr>
        <p:spPr>
          <a:xfrm>
            <a:off x="6019800" y="571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2057400" y="3733800"/>
            <a:ext cx="5029200" cy="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28600" y="5943600"/>
            <a:ext cx="4191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6538" indent="-236538">
              <a:spcBef>
                <a:spcPts val="0"/>
              </a:spcBef>
              <a:defRPr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da-DK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+mn-lt"/>
                <a:cs typeface="Times New Roman" pitchFamily="18" charset="0"/>
              </a:rPr>
              <a:t>for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ts val="0"/>
              </a:spcBef>
              <a:defRPr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		  </a:t>
            </a:r>
            <a:r>
              <a:rPr lang="da-DK" sz="2400" dirty="0" smtClean="0">
                <a:latin typeface="+mn-lt"/>
                <a:cs typeface="Times New Roman" pitchFamily="18" charset="0"/>
              </a:rPr>
              <a:t>for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1</a:t>
            </a:r>
            <a:endParaRPr lang="da-DK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562600" y="6172200"/>
            <a:ext cx="23622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6538" indent="-236538">
              <a:spcBef>
                <a:spcPts val="0"/>
              </a:spcBef>
              <a:defRPr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err="1" smtClean="0">
                <a:latin typeface="Times New Roman" pitchFamily="18" charset="0"/>
                <a:cs typeface="Times New Roman" pitchFamily="18" charset="0"/>
              </a:rPr>
              <a:t>·log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da-DK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  <p:bldP spid="38" grpId="0" animBg="1"/>
      <p:bldP spid="39" grpId="0" animBg="1"/>
      <p:bldP spid="41" grpId="0" animBg="1"/>
      <p:bldP spid="41" grpId="1" animBg="1"/>
      <p:bldP spid="25" grpId="0" animBg="1"/>
      <p:bldP spid="26" grpId="0" animBg="1"/>
      <p:bldP spid="43" grpId="0"/>
      <p:bldP spid="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324600" y="4495800"/>
            <a:ext cx="1066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Silhuet </a:t>
            </a:r>
            <a:br>
              <a:rPr lang="da-DK" b="1" dirty="0" smtClean="0"/>
            </a:br>
            <a:r>
              <a:rPr lang="da-DK" sz="2800" b="1" dirty="0" smtClean="0"/>
              <a:t>(afleveringsopgave)</a:t>
            </a:r>
            <a:endParaRPr lang="da-DK" sz="2800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762000" y="2438400"/>
            <a:ext cx="7620000" cy="2514600"/>
            <a:chOff x="762000" y="2438400"/>
            <a:chExt cx="7620000" cy="2514600"/>
          </a:xfrm>
        </p:grpSpPr>
        <p:sp>
          <p:nvSpPr>
            <p:cNvPr id="15" name="Rectangle 14"/>
            <p:cNvSpPr/>
            <p:nvPr/>
          </p:nvSpPr>
          <p:spPr>
            <a:xfrm>
              <a:off x="2819400" y="2819400"/>
              <a:ext cx="19050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143000" y="3810000"/>
              <a:ext cx="1524000" cy="114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2800" y="4343400"/>
              <a:ext cx="2438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" y="3352800"/>
              <a:ext cx="9144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562600" y="2667000"/>
              <a:ext cx="457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2514600"/>
              <a:ext cx="609600" cy="2438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4114800"/>
              <a:ext cx="838200" cy="838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3124200"/>
              <a:ext cx="762000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24200" y="2438400"/>
              <a:ext cx="609600" cy="2514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62200" y="3048000"/>
              <a:ext cx="1676400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0" y="3276600"/>
              <a:ext cx="8382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76800" y="3657600"/>
              <a:ext cx="1828800" cy="1295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95800" y="4038600"/>
              <a:ext cx="38862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934200" y="3505200"/>
              <a:ext cx="762000" cy="1447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981200" y="2438400"/>
            <a:ext cx="6400800" cy="2514600"/>
            <a:chOff x="1981200" y="5181600"/>
            <a:chExt cx="6400800" cy="2514600"/>
          </a:xfrm>
        </p:grpSpPr>
        <p:sp>
          <p:nvSpPr>
            <p:cNvPr id="29" name="Rectangle 28"/>
            <p:cNvSpPr/>
            <p:nvPr/>
          </p:nvSpPr>
          <p:spPr>
            <a:xfrm>
              <a:off x="3352800" y="7086600"/>
              <a:ext cx="2438400" cy="6096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562600" y="5410200"/>
              <a:ext cx="457200" cy="22860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81200" y="5257800"/>
              <a:ext cx="609600" cy="24384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124200" y="5181600"/>
              <a:ext cx="609600" cy="25146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362200" y="5791200"/>
              <a:ext cx="1676400" cy="19050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95800" y="6781800"/>
              <a:ext cx="3886200" cy="9144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62000" y="2819400"/>
            <a:ext cx="6934200" cy="2133600"/>
            <a:chOff x="762000" y="5562600"/>
            <a:chExt cx="6934200" cy="2133600"/>
          </a:xfrm>
        </p:grpSpPr>
        <p:sp>
          <p:nvSpPr>
            <p:cNvPr id="27" name="Rectangle 26"/>
            <p:cNvSpPr/>
            <p:nvPr/>
          </p:nvSpPr>
          <p:spPr>
            <a:xfrm>
              <a:off x="2819400" y="5562600"/>
              <a:ext cx="1905000" cy="2133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6553200"/>
              <a:ext cx="1524000" cy="1143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2000" y="6096000"/>
              <a:ext cx="914400" cy="16002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7400" y="6858000"/>
              <a:ext cx="838200" cy="8382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77000" y="5867400"/>
              <a:ext cx="762000" cy="18288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34000" y="6019800"/>
              <a:ext cx="838200" cy="16764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876800" y="6400800"/>
              <a:ext cx="1828800" cy="12954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934200" y="6248400"/>
              <a:ext cx="762000" cy="14478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44" name="Freeform 43"/>
          <p:cNvSpPr/>
          <p:nvPr/>
        </p:nvSpPr>
        <p:spPr>
          <a:xfrm>
            <a:off x="761999" y="2819400"/>
            <a:ext cx="6942667" cy="2142067"/>
          </a:xfrm>
          <a:custGeom>
            <a:avLst/>
            <a:gdLst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18067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0200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79134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36134 w 7636934"/>
              <a:gd name="connsiteY4" fmla="*/ 84667 h 2523067"/>
              <a:gd name="connsiteX5" fmla="*/ 1845734 w 7636934"/>
              <a:gd name="connsiteY5" fmla="*/ 84667 h 2523067"/>
              <a:gd name="connsiteX6" fmla="*/ 1837267 w 7636934"/>
              <a:gd name="connsiteY6" fmla="*/ 609600 h 2523067"/>
              <a:gd name="connsiteX7" fmla="*/ 2065867 w 7636934"/>
              <a:gd name="connsiteY7" fmla="*/ 609600 h 2523067"/>
              <a:gd name="connsiteX8" fmla="*/ 2065867 w 7636934"/>
              <a:gd name="connsiteY8" fmla="*/ 381000 h 2523067"/>
              <a:gd name="connsiteX9" fmla="*/ 2379134 w 7636934"/>
              <a:gd name="connsiteY9" fmla="*/ 381000 h 2523067"/>
              <a:gd name="connsiteX10" fmla="*/ 2370667 w 7636934"/>
              <a:gd name="connsiteY10" fmla="*/ 0 h 2523067"/>
              <a:gd name="connsiteX11" fmla="*/ 2980267 w 7636934"/>
              <a:gd name="connsiteY11" fmla="*/ 0 h 2523067"/>
              <a:gd name="connsiteX12" fmla="*/ 2988734 w 7636934"/>
              <a:gd name="connsiteY12" fmla="*/ 389467 h 2523067"/>
              <a:gd name="connsiteX13" fmla="*/ 3970867 w 7636934"/>
              <a:gd name="connsiteY13" fmla="*/ 389467 h 2523067"/>
              <a:gd name="connsiteX14" fmla="*/ 3979334 w 7636934"/>
              <a:gd name="connsiteY14" fmla="*/ 1600200 h 2523067"/>
              <a:gd name="connsiteX15" fmla="*/ 4131734 w 7636934"/>
              <a:gd name="connsiteY15" fmla="*/ 1600200 h 2523067"/>
              <a:gd name="connsiteX16" fmla="*/ 4123267 w 7636934"/>
              <a:gd name="connsiteY16" fmla="*/ 1227667 h 2523067"/>
              <a:gd name="connsiteX17" fmla="*/ 4588934 w 7636934"/>
              <a:gd name="connsiteY17" fmla="*/ 1227667 h 2523067"/>
              <a:gd name="connsiteX18" fmla="*/ 4588934 w 7636934"/>
              <a:gd name="connsiteY18" fmla="*/ 838200 h 2523067"/>
              <a:gd name="connsiteX19" fmla="*/ 4809067 w 7636934"/>
              <a:gd name="connsiteY19" fmla="*/ 838200 h 2523067"/>
              <a:gd name="connsiteX20" fmla="*/ 4817534 w 7636934"/>
              <a:gd name="connsiteY20" fmla="*/ 228600 h 2523067"/>
              <a:gd name="connsiteX21" fmla="*/ 5266267 w 7636934"/>
              <a:gd name="connsiteY21" fmla="*/ 237067 h 2523067"/>
              <a:gd name="connsiteX22" fmla="*/ 5266267 w 7636934"/>
              <a:gd name="connsiteY22" fmla="*/ 838200 h 2523067"/>
              <a:gd name="connsiteX23" fmla="*/ 5418667 w 7636934"/>
              <a:gd name="connsiteY23" fmla="*/ 838200 h 2523067"/>
              <a:gd name="connsiteX24" fmla="*/ 5418667 w 7636934"/>
              <a:gd name="connsiteY24" fmla="*/ 1219200 h 2523067"/>
              <a:gd name="connsiteX25" fmla="*/ 5723467 w 7636934"/>
              <a:gd name="connsiteY25" fmla="*/ 1219200 h 2523067"/>
              <a:gd name="connsiteX26" fmla="*/ 5723467 w 7636934"/>
              <a:gd name="connsiteY26" fmla="*/ 685800 h 2523067"/>
              <a:gd name="connsiteX27" fmla="*/ 6493934 w 7636934"/>
              <a:gd name="connsiteY27" fmla="*/ 694267 h 2523067"/>
              <a:gd name="connsiteX28" fmla="*/ 6502400 w 7636934"/>
              <a:gd name="connsiteY28" fmla="*/ 1066800 h 2523067"/>
              <a:gd name="connsiteX29" fmla="*/ 6942667 w 7636934"/>
              <a:gd name="connsiteY29" fmla="*/ 1066800 h 2523067"/>
              <a:gd name="connsiteX30" fmla="*/ 6942667 w 7636934"/>
              <a:gd name="connsiteY30" fmla="*/ 1600200 h 2523067"/>
              <a:gd name="connsiteX31" fmla="*/ 7628467 w 7636934"/>
              <a:gd name="connsiteY31" fmla="*/ 1600200 h 2523067"/>
              <a:gd name="connsiteX32" fmla="*/ 7636934 w 7636934"/>
              <a:gd name="connsiteY32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845734 w 7636934"/>
              <a:gd name="connsiteY4" fmla="*/ 84667 h 2523067"/>
              <a:gd name="connsiteX5" fmla="*/ 1837267 w 7636934"/>
              <a:gd name="connsiteY5" fmla="*/ 609600 h 2523067"/>
              <a:gd name="connsiteX6" fmla="*/ 2065867 w 7636934"/>
              <a:gd name="connsiteY6" fmla="*/ 609600 h 2523067"/>
              <a:gd name="connsiteX7" fmla="*/ 2065867 w 7636934"/>
              <a:gd name="connsiteY7" fmla="*/ 381000 h 2523067"/>
              <a:gd name="connsiteX8" fmla="*/ 2379134 w 7636934"/>
              <a:gd name="connsiteY8" fmla="*/ 381000 h 2523067"/>
              <a:gd name="connsiteX9" fmla="*/ 2370667 w 7636934"/>
              <a:gd name="connsiteY9" fmla="*/ 0 h 2523067"/>
              <a:gd name="connsiteX10" fmla="*/ 2980267 w 7636934"/>
              <a:gd name="connsiteY10" fmla="*/ 0 h 2523067"/>
              <a:gd name="connsiteX11" fmla="*/ 2988734 w 7636934"/>
              <a:gd name="connsiteY11" fmla="*/ 389467 h 2523067"/>
              <a:gd name="connsiteX12" fmla="*/ 3970867 w 7636934"/>
              <a:gd name="connsiteY12" fmla="*/ 389467 h 2523067"/>
              <a:gd name="connsiteX13" fmla="*/ 3979334 w 7636934"/>
              <a:gd name="connsiteY13" fmla="*/ 1600200 h 2523067"/>
              <a:gd name="connsiteX14" fmla="*/ 4131734 w 7636934"/>
              <a:gd name="connsiteY14" fmla="*/ 1600200 h 2523067"/>
              <a:gd name="connsiteX15" fmla="*/ 4123267 w 7636934"/>
              <a:gd name="connsiteY15" fmla="*/ 1227667 h 2523067"/>
              <a:gd name="connsiteX16" fmla="*/ 4588934 w 7636934"/>
              <a:gd name="connsiteY16" fmla="*/ 1227667 h 2523067"/>
              <a:gd name="connsiteX17" fmla="*/ 4588934 w 7636934"/>
              <a:gd name="connsiteY17" fmla="*/ 838200 h 2523067"/>
              <a:gd name="connsiteX18" fmla="*/ 4809067 w 7636934"/>
              <a:gd name="connsiteY18" fmla="*/ 838200 h 2523067"/>
              <a:gd name="connsiteX19" fmla="*/ 4817534 w 7636934"/>
              <a:gd name="connsiteY19" fmla="*/ 228600 h 2523067"/>
              <a:gd name="connsiteX20" fmla="*/ 5266267 w 7636934"/>
              <a:gd name="connsiteY20" fmla="*/ 237067 h 2523067"/>
              <a:gd name="connsiteX21" fmla="*/ 5266267 w 7636934"/>
              <a:gd name="connsiteY21" fmla="*/ 838200 h 2523067"/>
              <a:gd name="connsiteX22" fmla="*/ 5418667 w 7636934"/>
              <a:gd name="connsiteY22" fmla="*/ 838200 h 2523067"/>
              <a:gd name="connsiteX23" fmla="*/ 5418667 w 7636934"/>
              <a:gd name="connsiteY23" fmla="*/ 1219200 h 2523067"/>
              <a:gd name="connsiteX24" fmla="*/ 5723467 w 7636934"/>
              <a:gd name="connsiteY24" fmla="*/ 1219200 h 2523067"/>
              <a:gd name="connsiteX25" fmla="*/ 5723467 w 7636934"/>
              <a:gd name="connsiteY25" fmla="*/ 685800 h 2523067"/>
              <a:gd name="connsiteX26" fmla="*/ 6493934 w 7636934"/>
              <a:gd name="connsiteY26" fmla="*/ 694267 h 2523067"/>
              <a:gd name="connsiteX27" fmla="*/ 6502400 w 7636934"/>
              <a:gd name="connsiteY27" fmla="*/ 1066800 h 2523067"/>
              <a:gd name="connsiteX28" fmla="*/ 6942667 w 7636934"/>
              <a:gd name="connsiteY28" fmla="*/ 1066800 h 2523067"/>
              <a:gd name="connsiteX29" fmla="*/ 6942667 w 7636934"/>
              <a:gd name="connsiteY29" fmla="*/ 1600200 h 2523067"/>
              <a:gd name="connsiteX30" fmla="*/ 7628467 w 7636934"/>
              <a:gd name="connsiteY30" fmla="*/ 1600200 h 2523067"/>
              <a:gd name="connsiteX31" fmla="*/ 7636934 w 7636934"/>
              <a:gd name="connsiteY31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845734 w 7636934"/>
              <a:gd name="connsiteY4" fmla="*/ 84667 h 2523067"/>
              <a:gd name="connsiteX5" fmla="*/ 1837267 w 7636934"/>
              <a:gd name="connsiteY5" fmla="*/ 609600 h 2523067"/>
              <a:gd name="connsiteX6" fmla="*/ 2057400 w 7636934"/>
              <a:gd name="connsiteY6" fmla="*/ 1684867 h 2523067"/>
              <a:gd name="connsiteX7" fmla="*/ 2065867 w 7636934"/>
              <a:gd name="connsiteY7" fmla="*/ 381000 h 2523067"/>
              <a:gd name="connsiteX8" fmla="*/ 2379134 w 7636934"/>
              <a:gd name="connsiteY8" fmla="*/ 381000 h 2523067"/>
              <a:gd name="connsiteX9" fmla="*/ 2370667 w 7636934"/>
              <a:gd name="connsiteY9" fmla="*/ 0 h 2523067"/>
              <a:gd name="connsiteX10" fmla="*/ 2980267 w 7636934"/>
              <a:gd name="connsiteY10" fmla="*/ 0 h 2523067"/>
              <a:gd name="connsiteX11" fmla="*/ 2988734 w 7636934"/>
              <a:gd name="connsiteY11" fmla="*/ 389467 h 2523067"/>
              <a:gd name="connsiteX12" fmla="*/ 3970867 w 7636934"/>
              <a:gd name="connsiteY12" fmla="*/ 389467 h 2523067"/>
              <a:gd name="connsiteX13" fmla="*/ 3979334 w 7636934"/>
              <a:gd name="connsiteY13" fmla="*/ 1600200 h 2523067"/>
              <a:gd name="connsiteX14" fmla="*/ 4131734 w 7636934"/>
              <a:gd name="connsiteY14" fmla="*/ 1600200 h 2523067"/>
              <a:gd name="connsiteX15" fmla="*/ 4123267 w 7636934"/>
              <a:gd name="connsiteY15" fmla="*/ 1227667 h 2523067"/>
              <a:gd name="connsiteX16" fmla="*/ 4588934 w 7636934"/>
              <a:gd name="connsiteY16" fmla="*/ 1227667 h 2523067"/>
              <a:gd name="connsiteX17" fmla="*/ 4588934 w 7636934"/>
              <a:gd name="connsiteY17" fmla="*/ 838200 h 2523067"/>
              <a:gd name="connsiteX18" fmla="*/ 4809067 w 7636934"/>
              <a:gd name="connsiteY18" fmla="*/ 838200 h 2523067"/>
              <a:gd name="connsiteX19" fmla="*/ 4817534 w 7636934"/>
              <a:gd name="connsiteY19" fmla="*/ 228600 h 2523067"/>
              <a:gd name="connsiteX20" fmla="*/ 5266267 w 7636934"/>
              <a:gd name="connsiteY20" fmla="*/ 237067 h 2523067"/>
              <a:gd name="connsiteX21" fmla="*/ 5266267 w 7636934"/>
              <a:gd name="connsiteY21" fmla="*/ 838200 h 2523067"/>
              <a:gd name="connsiteX22" fmla="*/ 5418667 w 7636934"/>
              <a:gd name="connsiteY22" fmla="*/ 838200 h 2523067"/>
              <a:gd name="connsiteX23" fmla="*/ 5418667 w 7636934"/>
              <a:gd name="connsiteY23" fmla="*/ 1219200 h 2523067"/>
              <a:gd name="connsiteX24" fmla="*/ 5723467 w 7636934"/>
              <a:gd name="connsiteY24" fmla="*/ 1219200 h 2523067"/>
              <a:gd name="connsiteX25" fmla="*/ 5723467 w 7636934"/>
              <a:gd name="connsiteY25" fmla="*/ 685800 h 2523067"/>
              <a:gd name="connsiteX26" fmla="*/ 6493934 w 7636934"/>
              <a:gd name="connsiteY26" fmla="*/ 694267 h 2523067"/>
              <a:gd name="connsiteX27" fmla="*/ 6502400 w 7636934"/>
              <a:gd name="connsiteY27" fmla="*/ 1066800 h 2523067"/>
              <a:gd name="connsiteX28" fmla="*/ 6942667 w 7636934"/>
              <a:gd name="connsiteY28" fmla="*/ 1066800 h 2523067"/>
              <a:gd name="connsiteX29" fmla="*/ 6942667 w 7636934"/>
              <a:gd name="connsiteY29" fmla="*/ 1600200 h 2523067"/>
              <a:gd name="connsiteX30" fmla="*/ 7628467 w 7636934"/>
              <a:gd name="connsiteY30" fmla="*/ 1600200 h 2523067"/>
              <a:gd name="connsiteX31" fmla="*/ 7636934 w 7636934"/>
              <a:gd name="connsiteY31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845734 w 7636934"/>
              <a:gd name="connsiteY4" fmla="*/ 84667 h 2523067"/>
              <a:gd name="connsiteX5" fmla="*/ 1905000 w 7636934"/>
              <a:gd name="connsiteY5" fmla="*/ 1684867 h 2523067"/>
              <a:gd name="connsiteX6" fmla="*/ 2057400 w 7636934"/>
              <a:gd name="connsiteY6" fmla="*/ 1684867 h 2523067"/>
              <a:gd name="connsiteX7" fmla="*/ 2065867 w 7636934"/>
              <a:gd name="connsiteY7" fmla="*/ 381000 h 2523067"/>
              <a:gd name="connsiteX8" fmla="*/ 2379134 w 7636934"/>
              <a:gd name="connsiteY8" fmla="*/ 381000 h 2523067"/>
              <a:gd name="connsiteX9" fmla="*/ 2370667 w 7636934"/>
              <a:gd name="connsiteY9" fmla="*/ 0 h 2523067"/>
              <a:gd name="connsiteX10" fmla="*/ 2980267 w 7636934"/>
              <a:gd name="connsiteY10" fmla="*/ 0 h 2523067"/>
              <a:gd name="connsiteX11" fmla="*/ 2988734 w 7636934"/>
              <a:gd name="connsiteY11" fmla="*/ 389467 h 2523067"/>
              <a:gd name="connsiteX12" fmla="*/ 3970867 w 7636934"/>
              <a:gd name="connsiteY12" fmla="*/ 389467 h 2523067"/>
              <a:gd name="connsiteX13" fmla="*/ 3979334 w 7636934"/>
              <a:gd name="connsiteY13" fmla="*/ 1600200 h 2523067"/>
              <a:gd name="connsiteX14" fmla="*/ 4131734 w 7636934"/>
              <a:gd name="connsiteY14" fmla="*/ 1600200 h 2523067"/>
              <a:gd name="connsiteX15" fmla="*/ 4123267 w 7636934"/>
              <a:gd name="connsiteY15" fmla="*/ 1227667 h 2523067"/>
              <a:gd name="connsiteX16" fmla="*/ 4588934 w 7636934"/>
              <a:gd name="connsiteY16" fmla="*/ 1227667 h 2523067"/>
              <a:gd name="connsiteX17" fmla="*/ 4588934 w 7636934"/>
              <a:gd name="connsiteY17" fmla="*/ 838200 h 2523067"/>
              <a:gd name="connsiteX18" fmla="*/ 4809067 w 7636934"/>
              <a:gd name="connsiteY18" fmla="*/ 838200 h 2523067"/>
              <a:gd name="connsiteX19" fmla="*/ 4817534 w 7636934"/>
              <a:gd name="connsiteY19" fmla="*/ 228600 h 2523067"/>
              <a:gd name="connsiteX20" fmla="*/ 5266267 w 7636934"/>
              <a:gd name="connsiteY20" fmla="*/ 237067 h 2523067"/>
              <a:gd name="connsiteX21" fmla="*/ 5266267 w 7636934"/>
              <a:gd name="connsiteY21" fmla="*/ 838200 h 2523067"/>
              <a:gd name="connsiteX22" fmla="*/ 5418667 w 7636934"/>
              <a:gd name="connsiteY22" fmla="*/ 838200 h 2523067"/>
              <a:gd name="connsiteX23" fmla="*/ 5418667 w 7636934"/>
              <a:gd name="connsiteY23" fmla="*/ 1219200 h 2523067"/>
              <a:gd name="connsiteX24" fmla="*/ 5723467 w 7636934"/>
              <a:gd name="connsiteY24" fmla="*/ 1219200 h 2523067"/>
              <a:gd name="connsiteX25" fmla="*/ 5723467 w 7636934"/>
              <a:gd name="connsiteY25" fmla="*/ 685800 h 2523067"/>
              <a:gd name="connsiteX26" fmla="*/ 6493934 w 7636934"/>
              <a:gd name="connsiteY26" fmla="*/ 694267 h 2523067"/>
              <a:gd name="connsiteX27" fmla="*/ 6502400 w 7636934"/>
              <a:gd name="connsiteY27" fmla="*/ 1066800 h 2523067"/>
              <a:gd name="connsiteX28" fmla="*/ 6942667 w 7636934"/>
              <a:gd name="connsiteY28" fmla="*/ 1066800 h 2523067"/>
              <a:gd name="connsiteX29" fmla="*/ 6942667 w 7636934"/>
              <a:gd name="connsiteY29" fmla="*/ 1600200 h 2523067"/>
              <a:gd name="connsiteX30" fmla="*/ 7628467 w 7636934"/>
              <a:gd name="connsiteY30" fmla="*/ 1600200 h 2523067"/>
              <a:gd name="connsiteX31" fmla="*/ 7636934 w 7636934"/>
              <a:gd name="connsiteY31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905000 w 7636934"/>
              <a:gd name="connsiteY4" fmla="*/ 1380067 h 2523067"/>
              <a:gd name="connsiteX5" fmla="*/ 1905000 w 7636934"/>
              <a:gd name="connsiteY5" fmla="*/ 1684867 h 2523067"/>
              <a:gd name="connsiteX6" fmla="*/ 2057400 w 7636934"/>
              <a:gd name="connsiteY6" fmla="*/ 1684867 h 2523067"/>
              <a:gd name="connsiteX7" fmla="*/ 2065867 w 7636934"/>
              <a:gd name="connsiteY7" fmla="*/ 381000 h 2523067"/>
              <a:gd name="connsiteX8" fmla="*/ 2379134 w 7636934"/>
              <a:gd name="connsiteY8" fmla="*/ 381000 h 2523067"/>
              <a:gd name="connsiteX9" fmla="*/ 2370667 w 7636934"/>
              <a:gd name="connsiteY9" fmla="*/ 0 h 2523067"/>
              <a:gd name="connsiteX10" fmla="*/ 2980267 w 7636934"/>
              <a:gd name="connsiteY10" fmla="*/ 0 h 2523067"/>
              <a:gd name="connsiteX11" fmla="*/ 2988734 w 7636934"/>
              <a:gd name="connsiteY11" fmla="*/ 389467 h 2523067"/>
              <a:gd name="connsiteX12" fmla="*/ 3970867 w 7636934"/>
              <a:gd name="connsiteY12" fmla="*/ 389467 h 2523067"/>
              <a:gd name="connsiteX13" fmla="*/ 3979334 w 7636934"/>
              <a:gd name="connsiteY13" fmla="*/ 1600200 h 2523067"/>
              <a:gd name="connsiteX14" fmla="*/ 4131734 w 7636934"/>
              <a:gd name="connsiteY14" fmla="*/ 1600200 h 2523067"/>
              <a:gd name="connsiteX15" fmla="*/ 4123267 w 7636934"/>
              <a:gd name="connsiteY15" fmla="*/ 1227667 h 2523067"/>
              <a:gd name="connsiteX16" fmla="*/ 4588934 w 7636934"/>
              <a:gd name="connsiteY16" fmla="*/ 1227667 h 2523067"/>
              <a:gd name="connsiteX17" fmla="*/ 4588934 w 7636934"/>
              <a:gd name="connsiteY17" fmla="*/ 838200 h 2523067"/>
              <a:gd name="connsiteX18" fmla="*/ 4809067 w 7636934"/>
              <a:gd name="connsiteY18" fmla="*/ 838200 h 2523067"/>
              <a:gd name="connsiteX19" fmla="*/ 4817534 w 7636934"/>
              <a:gd name="connsiteY19" fmla="*/ 228600 h 2523067"/>
              <a:gd name="connsiteX20" fmla="*/ 5266267 w 7636934"/>
              <a:gd name="connsiteY20" fmla="*/ 237067 h 2523067"/>
              <a:gd name="connsiteX21" fmla="*/ 5266267 w 7636934"/>
              <a:gd name="connsiteY21" fmla="*/ 838200 h 2523067"/>
              <a:gd name="connsiteX22" fmla="*/ 5418667 w 7636934"/>
              <a:gd name="connsiteY22" fmla="*/ 838200 h 2523067"/>
              <a:gd name="connsiteX23" fmla="*/ 5418667 w 7636934"/>
              <a:gd name="connsiteY23" fmla="*/ 1219200 h 2523067"/>
              <a:gd name="connsiteX24" fmla="*/ 5723467 w 7636934"/>
              <a:gd name="connsiteY24" fmla="*/ 1219200 h 2523067"/>
              <a:gd name="connsiteX25" fmla="*/ 5723467 w 7636934"/>
              <a:gd name="connsiteY25" fmla="*/ 685800 h 2523067"/>
              <a:gd name="connsiteX26" fmla="*/ 6493934 w 7636934"/>
              <a:gd name="connsiteY26" fmla="*/ 694267 h 2523067"/>
              <a:gd name="connsiteX27" fmla="*/ 6502400 w 7636934"/>
              <a:gd name="connsiteY27" fmla="*/ 1066800 h 2523067"/>
              <a:gd name="connsiteX28" fmla="*/ 6942667 w 7636934"/>
              <a:gd name="connsiteY28" fmla="*/ 1066800 h 2523067"/>
              <a:gd name="connsiteX29" fmla="*/ 6942667 w 7636934"/>
              <a:gd name="connsiteY29" fmla="*/ 1600200 h 2523067"/>
              <a:gd name="connsiteX30" fmla="*/ 7628467 w 7636934"/>
              <a:gd name="connsiteY30" fmla="*/ 1600200 h 2523067"/>
              <a:gd name="connsiteX31" fmla="*/ 7636934 w 7636934"/>
              <a:gd name="connsiteY31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905000 w 7636934"/>
              <a:gd name="connsiteY4" fmla="*/ 1380067 h 2523067"/>
              <a:gd name="connsiteX5" fmla="*/ 1905000 w 7636934"/>
              <a:gd name="connsiteY5" fmla="*/ 1684867 h 2523067"/>
              <a:gd name="connsiteX6" fmla="*/ 2057400 w 7636934"/>
              <a:gd name="connsiteY6" fmla="*/ 1684867 h 2523067"/>
              <a:gd name="connsiteX7" fmla="*/ 2065867 w 7636934"/>
              <a:gd name="connsiteY7" fmla="*/ 381000 h 2523067"/>
              <a:gd name="connsiteX8" fmla="*/ 2379134 w 7636934"/>
              <a:gd name="connsiteY8" fmla="*/ 381000 h 2523067"/>
              <a:gd name="connsiteX9" fmla="*/ 2980267 w 7636934"/>
              <a:gd name="connsiteY9" fmla="*/ 0 h 2523067"/>
              <a:gd name="connsiteX10" fmla="*/ 2988734 w 7636934"/>
              <a:gd name="connsiteY10" fmla="*/ 389467 h 2523067"/>
              <a:gd name="connsiteX11" fmla="*/ 3970867 w 7636934"/>
              <a:gd name="connsiteY11" fmla="*/ 389467 h 2523067"/>
              <a:gd name="connsiteX12" fmla="*/ 3979334 w 7636934"/>
              <a:gd name="connsiteY12" fmla="*/ 1600200 h 2523067"/>
              <a:gd name="connsiteX13" fmla="*/ 4131734 w 7636934"/>
              <a:gd name="connsiteY13" fmla="*/ 1600200 h 2523067"/>
              <a:gd name="connsiteX14" fmla="*/ 4123267 w 7636934"/>
              <a:gd name="connsiteY14" fmla="*/ 1227667 h 2523067"/>
              <a:gd name="connsiteX15" fmla="*/ 4588934 w 7636934"/>
              <a:gd name="connsiteY15" fmla="*/ 1227667 h 2523067"/>
              <a:gd name="connsiteX16" fmla="*/ 4588934 w 7636934"/>
              <a:gd name="connsiteY16" fmla="*/ 838200 h 2523067"/>
              <a:gd name="connsiteX17" fmla="*/ 4809067 w 7636934"/>
              <a:gd name="connsiteY17" fmla="*/ 838200 h 2523067"/>
              <a:gd name="connsiteX18" fmla="*/ 4817534 w 7636934"/>
              <a:gd name="connsiteY18" fmla="*/ 228600 h 2523067"/>
              <a:gd name="connsiteX19" fmla="*/ 5266267 w 7636934"/>
              <a:gd name="connsiteY19" fmla="*/ 237067 h 2523067"/>
              <a:gd name="connsiteX20" fmla="*/ 5266267 w 7636934"/>
              <a:gd name="connsiteY20" fmla="*/ 838200 h 2523067"/>
              <a:gd name="connsiteX21" fmla="*/ 5418667 w 7636934"/>
              <a:gd name="connsiteY21" fmla="*/ 838200 h 2523067"/>
              <a:gd name="connsiteX22" fmla="*/ 5418667 w 7636934"/>
              <a:gd name="connsiteY22" fmla="*/ 1219200 h 2523067"/>
              <a:gd name="connsiteX23" fmla="*/ 5723467 w 7636934"/>
              <a:gd name="connsiteY23" fmla="*/ 1219200 h 2523067"/>
              <a:gd name="connsiteX24" fmla="*/ 5723467 w 7636934"/>
              <a:gd name="connsiteY24" fmla="*/ 685800 h 2523067"/>
              <a:gd name="connsiteX25" fmla="*/ 6493934 w 7636934"/>
              <a:gd name="connsiteY25" fmla="*/ 694267 h 2523067"/>
              <a:gd name="connsiteX26" fmla="*/ 6502400 w 7636934"/>
              <a:gd name="connsiteY26" fmla="*/ 1066800 h 2523067"/>
              <a:gd name="connsiteX27" fmla="*/ 6942667 w 7636934"/>
              <a:gd name="connsiteY27" fmla="*/ 1066800 h 2523067"/>
              <a:gd name="connsiteX28" fmla="*/ 6942667 w 7636934"/>
              <a:gd name="connsiteY28" fmla="*/ 1600200 h 2523067"/>
              <a:gd name="connsiteX29" fmla="*/ 7628467 w 7636934"/>
              <a:gd name="connsiteY29" fmla="*/ 1600200 h 2523067"/>
              <a:gd name="connsiteX30" fmla="*/ 7636934 w 7636934"/>
              <a:gd name="connsiteY30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905000 w 7636934"/>
              <a:gd name="connsiteY4" fmla="*/ 1380067 h 2523067"/>
              <a:gd name="connsiteX5" fmla="*/ 1905000 w 7636934"/>
              <a:gd name="connsiteY5" fmla="*/ 1684867 h 2523067"/>
              <a:gd name="connsiteX6" fmla="*/ 2057400 w 7636934"/>
              <a:gd name="connsiteY6" fmla="*/ 1684867 h 2523067"/>
              <a:gd name="connsiteX7" fmla="*/ 2065867 w 7636934"/>
              <a:gd name="connsiteY7" fmla="*/ 381000 h 2523067"/>
              <a:gd name="connsiteX8" fmla="*/ 2980267 w 7636934"/>
              <a:gd name="connsiteY8" fmla="*/ 0 h 2523067"/>
              <a:gd name="connsiteX9" fmla="*/ 2988734 w 7636934"/>
              <a:gd name="connsiteY9" fmla="*/ 389467 h 2523067"/>
              <a:gd name="connsiteX10" fmla="*/ 3970867 w 7636934"/>
              <a:gd name="connsiteY10" fmla="*/ 389467 h 2523067"/>
              <a:gd name="connsiteX11" fmla="*/ 3979334 w 7636934"/>
              <a:gd name="connsiteY11" fmla="*/ 1600200 h 2523067"/>
              <a:gd name="connsiteX12" fmla="*/ 4131734 w 7636934"/>
              <a:gd name="connsiteY12" fmla="*/ 1600200 h 2523067"/>
              <a:gd name="connsiteX13" fmla="*/ 4123267 w 7636934"/>
              <a:gd name="connsiteY13" fmla="*/ 1227667 h 2523067"/>
              <a:gd name="connsiteX14" fmla="*/ 4588934 w 7636934"/>
              <a:gd name="connsiteY14" fmla="*/ 1227667 h 2523067"/>
              <a:gd name="connsiteX15" fmla="*/ 4588934 w 7636934"/>
              <a:gd name="connsiteY15" fmla="*/ 838200 h 2523067"/>
              <a:gd name="connsiteX16" fmla="*/ 4809067 w 7636934"/>
              <a:gd name="connsiteY16" fmla="*/ 838200 h 2523067"/>
              <a:gd name="connsiteX17" fmla="*/ 4817534 w 7636934"/>
              <a:gd name="connsiteY17" fmla="*/ 228600 h 2523067"/>
              <a:gd name="connsiteX18" fmla="*/ 5266267 w 7636934"/>
              <a:gd name="connsiteY18" fmla="*/ 237067 h 2523067"/>
              <a:gd name="connsiteX19" fmla="*/ 5266267 w 7636934"/>
              <a:gd name="connsiteY19" fmla="*/ 838200 h 2523067"/>
              <a:gd name="connsiteX20" fmla="*/ 5418667 w 7636934"/>
              <a:gd name="connsiteY20" fmla="*/ 838200 h 2523067"/>
              <a:gd name="connsiteX21" fmla="*/ 5418667 w 7636934"/>
              <a:gd name="connsiteY21" fmla="*/ 1219200 h 2523067"/>
              <a:gd name="connsiteX22" fmla="*/ 5723467 w 7636934"/>
              <a:gd name="connsiteY22" fmla="*/ 1219200 h 2523067"/>
              <a:gd name="connsiteX23" fmla="*/ 5723467 w 7636934"/>
              <a:gd name="connsiteY23" fmla="*/ 685800 h 2523067"/>
              <a:gd name="connsiteX24" fmla="*/ 6493934 w 7636934"/>
              <a:gd name="connsiteY24" fmla="*/ 694267 h 2523067"/>
              <a:gd name="connsiteX25" fmla="*/ 6502400 w 7636934"/>
              <a:gd name="connsiteY25" fmla="*/ 1066800 h 2523067"/>
              <a:gd name="connsiteX26" fmla="*/ 6942667 w 7636934"/>
              <a:gd name="connsiteY26" fmla="*/ 1066800 h 2523067"/>
              <a:gd name="connsiteX27" fmla="*/ 6942667 w 7636934"/>
              <a:gd name="connsiteY27" fmla="*/ 1600200 h 2523067"/>
              <a:gd name="connsiteX28" fmla="*/ 7628467 w 7636934"/>
              <a:gd name="connsiteY28" fmla="*/ 1600200 h 2523067"/>
              <a:gd name="connsiteX29" fmla="*/ 7636934 w 7636934"/>
              <a:gd name="connsiteY29" fmla="*/ 2514600 h 2523067"/>
              <a:gd name="connsiteX0" fmla="*/ 0 w 7636934"/>
              <a:gd name="connsiteY0" fmla="*/ 2294467 h 2294467"/>
              <a:gd name="connsiteX1" fmla="*/ 8467 w 7636934"/>
              <a:gd name="connsiteY1" fmla="*/ 685800 h 2294467"/>
              <a:gd name="connsiteX2" fmla="*/ 931334 w 7636934"/>
              <a:gd name="connsiteY2" fmla="*/ 685800 h 2294467"/>
              <a:gd name="connsiteX3" fmla="*/ 922867 w 7636934"/>
              <a:gd name="connsiteY3" fmla="*/ 1143000 h 2294467"/>
              <a:gd name="connsiteX4" fmla="*/ 1905000 w 7636934"/>
              <a:gd name="connsiteY4" fmla="*/ 1151467 h 2294467"/>
              <a:gd name="connsiteX5" fmla="*/ 1905000 w 7636934"/>
              <a:gd name="connsiteY5" fmla="*/ 1456267 h 2294467"/>
              <a:gd name="connsiteX6" fmla="*/ 2057400 w 7636934"/>
              <a:gd name="connsiteY6" fmla="*/ 1456267 h 2294467"/>
              <a:gd name="connsiteX7" fmla="*/ 2065867 w 7636934"/>
              <a:gd name="connsiteY7" fmla="*/ 152400 h 2294467"/>
              <a:gd name="connsiteX8" fmla="*/ 2988734 w 7636934"/>
              <a:gd name="connsiteY8" fmla="*/ 160867 h 2294467"/>
              <a:gd name="connsiteX9" fmla="*/ 3970867 w 7636934"/>
              <a:gd name="connsiteY9" fmla="*/ 160867 h 2294467"/>
              <a:gd name="connsiteX10" fmla="*/ 3979334 w 7636934"/>
              <a:gd name="connsiteY10" fmla="*/ 1371600 h 2294467"/>
              <a:gd name="connsiteX11" fmla="*/ 4131734 w 7636934"/>
              <a:gd name="connsiteY11" fmla="*/ 1371600 h 2294467"/>
              <a:gd name="connsiteX12" fmla="*/ 4123267 w 7636934"/>
              <a:gd name="connsiteY12" fmla="*/ 999067 h 2294467"/>
              <a:gd name="connsiteX13" fmla="*/ 4588934 w 7636934"/>
              <a:gd name="connsiteY13" fmla="*/ 999067 h 2294467"/>
              <a:gd name="connsiteX14" fmla="*/ 4588934 w 7636934"/>
              <a:gd name="connsiteY14" fmla="*/ 609600 h 2294467"/>
              <a:gd name="connsiteX15" fmla="*/ 4809067 w 7636934"/>
              <a:gd name="connsiteY15" fmla="*/ 609600 h 2294467"/>
              <a:gd name="connsiteX16" fmla="*/ 4817534 w 7636934"/>
              <a:gd name="connsiteY16" fmla="*/ 0 h 2294467"/>
              <a:gd name="connsiteX17" fmla="*/ 5266267 w 7636934"/>
              <a:gd name="connsiteY17" fmla="*/ 8467 h 2294467"/>
              <a:gd name="connsiteX18" fmla="*/ 5266267 w 7636934"/>
              <a:gd name="connsiteY18" fmla="*/ 609600 h 2294467"/>
              <a:gd name="connsiteX19" fmla="*/ 5418667 w 7636934"/>
              <a:gd name="connsiteY19" fmla="*/ 609600 h 2294467"/>
              <a:gd name="connsiteX20" fmla="*/ 5418667 w 7636934"/>
              <a:gd name="connsiteY20" fmla="*/ 990600 h 2294467"/>
              <a:gd name="connsiteX21" fmla="*/ 5723467 w 7636934"/>
              <a:gd name="connsiteY21" fmla="*/ 990600 h 2294467"/>
              <a:gd name="connsiteX22" fmla="*/ 5723467 w 7636934"/>
              <a:gd name="connsiteY22" fmla="*/ 457200 h 2294467"/>
              <a:gd name="connsiteX23" fmla="*/ 6493934 w 7636934"/>
              <a:gd name="connsiteY23" fmla="*/ 465667 h 2294467"/>
              <a:gd name="connsiteX24" fmla="*/ 6502400 w 7636934"/>
              <a:gd name="connsiteY24" fmla="*/ 838200 h 2294467"/>
              <a:gd name="connsiteX25" fmla="*/ 6942667 w 7636934"/>
              <a:gd name="connsiteY25" fmla="*/ 838200 h 2294467"/>
              <a:gd name="connsiteX26" fmla="*/ 6942667 w 7636934"/>
              <a:gd name="connsiteY26" fmla="*/ 1371600 h 2294467"/>
              <a:gd name="connsiteX27" fmla="*/ 7628467 w 7636934"/>
              <a:gd name="connsiteY27" fmla="*/ 1371600 h 2294467"/>
              <a:gd name="connsiteX28" fmla="*/ 7636934 w 7636934"/>
              <a:gd name="connsiteY28" fmla="*/ 2286000 h 2294467"/>
              <a:gd name="connsiteX0" fmla="*/ 0 w 7636934"/>
              <a:gd name="connsiteY0" fmla="*/ 2294467 h 2294467"/>
              <a:gd name="connsiteX1" fmla="*/ 8467 w 7636934"/>
              <a:gd name="connsiteY1" fmla="*/ 685800 h 2294467"/>
              <a:gd name="connsiteX2" fmla="*/ 931334 w 7636934"/>
              <a:gd name="connsiteY2" fmla="*/ 685800 h 2294467"/>
              <a:gd name="connsiteX3" fmla="*/ 922867 w 7636934"/>
              <a:gd name="connsiteY3" fmla="*/ 1143000 h 2294467"/>
              <a:gd name="connsiteX4" fmla="*/ 1905000 w 7636934"/>
              <a:gd name="connsiteY4" fmla="*/ 1151467 h 2294467"/>
              <a:gd name="connsiteX5" fmla="*/ 1905000 w 7636934"/>
              <a:gd name="connsiteY5" fmla="*/ 1456267 h 2294467"/>
              <a:gd name="connsiteX6" fmla="*/ 2057400 w 7636934"/>
              <a:gd name="connsiteY6" fmla="*/ 1456267 h 2294467"/>
              <a:gd name="connsiteX7" fmla="*/ 2065867 w 7636934"/>
              <a:gd name="connsiteY7" fmla="*/ 152400 h 2294467"/>
              <a:gd name="connsiteX8" fmla="*/ 3970867 w 7636934"/>
              <a:gd name="connsiteY8" fmla="*/ 160867 h 2294467"/>
              <a:gd name="connsiteX9" fmla="*/ 3979334 w 7636934"/>
              <a:gd name="connsiteY9" fmla="*/ 1371600 h 2294467"/>
              <a:gd name="connsiteX10" fmla="*/ 4131734 w 7636934"/>
              <a:gd name="connsiteY10" fmla="*/ 1371600 h 2294467"/>
              <a:gd name="connsiteX11" fmla="*/ 4123267 w 7636934"/>
              <a:gd name="connsiteY11" fmla="*/ 999067 h 2294467"/>
              <a:gd name="connsiteX12" fmla="*/ 4588934 w 7636934"/>
              <a:gd name="connsiteY12" fmla="*/ 999067 h 2294467"/>
              <a:gd name="connsiteX13" fmla="*/ 4588934 w 7636934"/>
              <a:gd name="connsiteY13" fmla="*/ 609600 h 2294467"/>
              <a:gd name="connsiteX14" fmla="*/ 4809067 w 7636934"/>
              <a:gd name="connsiteY14" fmla="*/ 609600 h 2294467"/>
              <a:gd name="connsiteX15" fmla="*/ 4817534 w 7636934"/>
              <a:gd name="connsiteY15" fmla="*/ 0 h 2294467"/>
              <a:gd name="connsiteX16" fmla="*/ 5266267 w 7636934"/>
              <a:gd name="connsiteY16" fmla="*/ 8467 h 2294467"/>
              <a:gd name="connsiteX17" fmla="*/ 5266267 w 7636934"/>
              <a:gd name="connsiteY17" fmla="*/ 609600 h 2294467"/>
              <a:gd name="connsiteX18" fmla="*/ 5418667 w 7636934"/>
              <a:gd name="connsiteY18" fmla="*/ 609600 h 2294467"/>
              <a:gd name="connsiteX19" fmla="*/ 5418667 w 7636934"/>
              <a:gd name="connsiteY19" fmla="*/ 990600 h 2294467"/>
              <a:gd name="connsiteX20" fmla="*/ 5723467 w 7636934"/>
              <a:gd name="connsiteY20" fmla="*/ 990600 h 2294467"/>
              <a:gd name="connsiteX21" fmla="*/ 5723467 w 7636934"/>
              <a:gd name="connsiteY21" fmla="*/ 457200 h 2294467"/>
              <a:gd name="connsiteX22" fmla="*/ 6493934 w 7636934"/>
              <a:gd name="connsiteY22" fmla="*/ 465667 h 2294467"/>
              <a:gd name="connsiteX23" fmla="*/ 6502400 w 7636934"/>
              <a:gd name="connsiteY23" fmla="*/ 838200 h 2294467"/>
              <a:gd name="connsiteX24" fmla="*/ 6942667 w 7636934"/>
              <a:gd name="connsiteY24" fmla="*/ 838200 h 2294467"/>
              <a:gd name="connsiteX25" fmla="*/ 6942667 w 7636934"/>
              <a:gd name="connsiteY25" fmla="*/ 1371600 h 2294467"/>
              <a:gd name="connsiteX26" fmla="*/ 7628467 w 7636934"/>
              <a:gd name="connsiteY26" fmla="*/ 1371600 h 2294467"/>
              <a:gd name="connsiteX27" fmla="*/ 7636934 w 7636934"/>
              <a:gd name="connsiteY27" fmla="*/ 2286000 h 2294467"/>
              <a:gd name="connsiteX0" fmla="*/ 0 w 7636934"/>
              <a:gd name="connsiteY0" fmla="*/ 2294467 h 2294467"/>
              <a:gd name="connsiteX1" fmla="*/ 8467 w 7636934"/>
              <a:gd name="connsiteY1" fmla="*/ 685800 h 2294467"/>
              <a:gd name="connsiteX2" fmla="*/ 931334 w 7636934"/>
              <a:gd name="connsiteY2" fmla="*/ 685800 h 2294467"/>
              <a:gd name="connsiteX3" fmla="*/ 922867 w 7636934"/>
              <a:gd name="connsiteY3" fmla="*/ 1143000 h 2294467"/>
              <a:gd name="connsiteX4" fmla="*/ 1905000 w 7636934"/>
              <a:gd name="connsiteY4" fmla="*/ 1151467 h 2294467"/>
              <a:gd name="connsiteX5" fmla="*/ 1905000 w 7636934"/>
              <a:gd name="connsiteY5" fmla="*/ 1456267 h 2294467"/>
              <a:gd name="connsiteX6" fmla="*/ 2057400 w 7636934"/>
              <a:gd name="connsiteY6" fmla="*/ 1456267 h 2294467"/>
              <a:gd name="connsiteX7" fmla="*/ 2065867 w 7636934"/>
              <a:gd name="connsiteY7" fmla="*/ 152400 h 2294467"/>
              <a:gd name="connsiteX8" fmla="*/ 3970867 w 7636934"/>
              <a:gd name="connsiteY8" fmla="*/ 160867 h 2294467"/>
              <a:gd name="connsiteX9" fmla="*/ 3962400 w 7636934"/>
              <a:gd name="connsiteY9" fmla="*/ 2294467 h 2294467"/>
              <a:gd name="connsiteX10" fmla="*/ 4131734 w 7636934"/>
              <a:gd name="connsiteY10" fmla="*/ 1371600 h 2294467"/>
              <a:gd name="connsiteX11" fmla="*/ 4123267 w 7636934"/>
              <a:gd name="connsiteY11" fmla="*/ 999067 h 2294467"/>
              <a:gd name="connsiteX12" fmla="*/ 4588934 w 7636934"/>
              <a:gd name="connsiteY12" fmla="*/ 999067 h 2294467"/>
              <a:gd name="connsiteX13" fmla="*/ 4588934 w 7636934"/>
              <a:gd name="connsiteY13" fmla="*/ 609600 h 2294467"/>
              <a:gd name="connsiteX14" fmla="*/ 4809067 w 7636934"/>
              <a:gd name="connsiteY14" fmla="*/ 609600 h 2294467"/>
              <a:gd name="connsiteX15" fmla="*/ 4817534 w 7636934"/>
              <a:gd name="connsiteY15" fmla="*/ 0 h 2294467"/>
              <a:gd name="connsiteX16" fmla="*/ 5266267 w 7636934"/>
              <a:gd name="connsiteY16" fmla="*/ 8467 h 2294467"/>
              <a:gd name="connsiteX17" fmla="*/ 5266267 w 7636934"/>
              <a:gd name="connsiteY17" fmla="*/ 609600 h 2294467"/>
              <a:gd name="connsiteX18" fmla="*/ 5418667 w 7636934"/>
              <a:gd name="connsiteY18" fmla="*/ 609600 h 2294467"/>
              <a:gd name="connsiteX19" fmla="*/ 5418667 w 7636934"/>
              <a:gd name="connsiteY19" fmla="*/ 990600 h 2294467"/>
              <a:gd name="connsiteX20" fmla="*/ 5723467 w 7636934"/>
              <a:gd name="connsiteY20" fmla="*/ 990600 h 2294467"/>
              <a:gd name="connsiteX21" fmla="*/ 5723467 w 7636934"/>
              <a:gd name="connsiteY21" fmla="*/ 457200 h 2294467"/>
              <a:gd name="connsiteX22" fmla="*/ 6493934 w 7636934"/>
              <a:gd name="connsiteY22" fmla="*/ 465667 h 2294467"/>
              <a:gd name="connsiteX23" fmla="*/ 6502400 w 7636934"/>
              <a:gd name="connsiteY23" fmla="*/ 838200 h 2294467"/>
              <a:gd name="connsiteX24" fmla="*/ 6942667 w 7636934"/>
              <a:gd name="connsiteY24" fmla="*/ 838200 h 2294467"/>
              <a:gd name="connsiteX25" fmla="*/ 6942667 w 7636934"/>
              <a:gd name="connsiteY25" fmla="*/ 1371600 h 2294467"/>
              <a:gd name="connsiteX26" fmla="*/ 7628467 w 7636934"/>
              <a:gd name="connsiteY26" fmla="*/ 1371600 h 2294467"/>
              <a:gd name="connsiteX27" fmla="*/ 7636934 w 7636934"/>
              <a:gd name="connsiteY27" fmla="*/ 2286000 h 2294467"/>
              <a:gd name="connsiteX0" fmla="*/ 0 w 7636934"/>
              <a:gd name="connsiteY0" fmla="*/ 2294467 h 2294467"/>
              <a:gd name="connsiteX1" fmla="*/ 8467 w 7636934"/>
              <a:gd name="connsiteY1" fmla="*/ 685800 h 2294467"/>
              <a:gd name="connsiteX2" fmla="*/ 931334 w 7636934"/>
              <a:gd name="connsiteY2" fmla="*/ 685800 h 2294467"/>
              <a:gd name="connsiteX3" fmla="*/ 922867 w 7636934"/>
              <a:gd name="connsiteY3" fmla="*/ 1143000 h 2294467"/>
              <a:gd name="connsiteX4" fmla="*/ 1905000 w 7636934"/>
              <a:gd name="connsiteY4" fmla="*/ 1151467 h 2294467"/>
              <a:gd name="connsiteX5" fmla="*/ 1905000 w 7636934"/>
              <a:gd name="connsiteY5" fmla="*/ 1456267 h 2294467"/>
              <a:gd name="connsiteX6" fmla="*/ 2057400 w 7636934"/>
              <a:gd name="connsiteY6" fmla="*/ 1456267 h 2294467"/>
              <a:gd name="connsiteX7" fmla="*/ 2065867 w 7636934"/>
              <a:gd name="connsiteY7" fmla="*/ 152400 h 2294467"/>
              <a:gd name="connsiteX8" fmla="*/ 3970867 w 7636934"/>
              <a:gd name="connsiteY8" fmla="*/ 160867 h 2294467"/>
              <a:gd name="connsiteX9" fmla="*/ 3962400 w 7636934"/>
              <a:gd name="connsiteY9" fmla="*/ 2294467 h 2294467"/>
              <a:gd name="connsiteX10" fmla="*/ 4114800 w 7636934"/>
              <a:gd name="connsiteY10" fmla="*/ 2294467 h 2294467"/>
              <a:gd name="connsiteX11" fmla="*/ 4123267 w 7636934"/>
              <a:gd name="connsiteY11" fmla="*/ 999067 h 2294467"/>
              <a:gd name="connsiteX12" fmla="*/ 4588934 w 7636934"/>
              <a:gd name="connsiteY12" fmla="*/ 999067 h 2294467"/>
              <a:gd name="connsiteX13" fmla="*/ 4588934 w 7636934"/>
              <a:gd name="connsiteY13" fmla="*/ 609600 h 2294467"/>
              <a:gd name="connsiteX14" fmla="*/ 4809067 w 7636934"/>
              <a:gd name="connsiteY14" fmla="*/ 609600 h 2294467"/>
              <a:gd name="connsiteX15" fmla="*/ 4817534 w 7636934"/>
              <a:gd name="connsiteY15" fmla="*/ 0 h 2294467"/>
              <a:gd name="connsiteX16" fmla="*/ 5266267 w 7636934"/>
              <a:gd name="connsiteY16" fmla="*/ 8467 h 2294467"/>
              <a:gd name="connsiteX17" fmla="*/ 5266267 w 7636934"/>
              <a:gd name="connsiteY17" fmla="*/ 609600 h 2294467"/>
              <a:gd name="connsiteX18" fmla="*/ 5418667 w 7636934"/>
              <a:gd name="connsiteY18" fmla="*/ 609600 h 2294467"/>
              <a:gd name="connsiteX19" fmla="*/ 5418667 w 7636934"/>
              <a:gd name="connsiteY19" fmla="*/ 990600 h 2294467"/>
              <a:gd name="connsiteX20" fmla="*/ 5723467 w 7636934"/>
              <a:gd name="connsiteY20" fmla="*/ 990600 h 2294467"/>
              <a:gd name="connsiteX21" fmla="*/ 5723467 w 7636934"/>
              <a:gd name="connsiteY21" fmla="*/ 457200 h 2294467"/>
              <a:gd name="connsiteX22" fmla="*/ 6493934 w 7636934"/>
              <a:gd name="connsiteY22" fmla="*/ 465667 h 2294467"/>
              <a:gd name="connsiteX23" fmla="*/ 6502400 w 7636934"/>
              <a:gd name="connsiteY23" fmla="*/ 838200 h 2294467"/>
              <a:gd name="connsiteX24" fmla="*/ 6942667 w 7636934"/>
              <a:gd name="connsiteY24" fmla="*/ 838200 h 2294467"/>
              <a:gd name="connsiteX25" fmla="*/ 6942667 w 7636934"/>
              <a:gd name="connsiteY25" fmla="*/ 1371600 h 2294467"/>
              <a:gd name="connsiteX26" fmla="*/ 7628467 w 7636934"/>
              <a:gd name="connsiteY26" fmla="*/ 1371600 h 2294467"/>
              <a:gd name="connsiteX27" fmla="*/ 7636934 w 7636934"/>
              <a:gd name="connsiteY27" fmla="*/ 2286000 h 2294467"/>
              <a:gd name="connsiteX0" fmla="*/ 0 w 7636934"/>
              <a:gd name="connsiteY0" fmla="*/ 2286000 h 2286000"/>
              <a:gd name="connsiteX1" fmla="*/ 8467 w 7636934"/>
              <a:gd name="connsiteY1" fmla="*/ 677333 h 2286000"/>
              <a:gd name="connsiteX2" fmla="*/ 931334 w 7636934"/>
              <a:gd name="connsiteY2" fmla="*/ 677333 h 2286000"/>
              <a:gd name="connsiteX3" fmla="*/ 922867 w 7636934"/>
              <a:gd name="connsiteY3" fmla="*/ 1134533 h 2286000"/>
              <a:gd name="connsiteX4" fmla="*/ 1905000 w 7636934"/>
              <a:gd name="connsiteY4" fmla="*/ 1143000 h 2286000"/>
              <a:gd name="connsiteX5" fmla="*/ 1905000 w 7636934"/>
              <a:gd name="connsiteY5" fmla="*/ 1447800 h 2286000"/>
              <a:gd name="connsiteX6" fmla="*/ 2057400 w 7636934"/>
              <a:gd name="connsiteY6" fmla="*/ 1447800 h 2286000"/>
              <a:gd name="connsiteX7" fmla="*/ 2065867 w 7636934"/>
              <a:gd name="connsiteY7" fmla="*/ 143933 h 2286000"/>
              <a:gd name="connsiteX8" fmla="*/ 3970867 w 7636934"/>
              <a:gd name="connsiteY8" fmla="*/ 152400 h 2286000"/>
              <a:gd name="connsiteX9" fmla="*/ 3962400 w 7636934"/>
              <a:gd name="connsiteY9" fmla="*/ 2286000 h 2286000"/>
              <a:gd name="connsiteX10" fmla="*/ 4114800 w 7636934"/>
              <a:gd name="connsiteY10" fmla="*/ 2286000 h 2286000"/>
              <a:gd name="connsiteX11" fmla="*/ 4123267 w 7636934"/>
              <a:gd name="connsiteY11" fmla="*/ 990600 h 2286000"/>
              <a:gd name="connsiteX12" fmla="*/ 4588934 w 7636934"/>
              <a:gd name="connsiteY12" fmla="*/ 990600 h 2286000"/>
              <a:gd name="connsiteX13" fmla="*/ 4588934 w 7636934"/>
              <a:gd name="connsiteY13" fmla="*/ 601133 h 2286000"/>
              <a:gd name="connsiteX14" fmla="*/ 4809067 w 7636934"/>
              <a:gd name="connsiteY14" fmla="*/ 601133 h 2286000"/>
              <a:gd name="connsiteX15" fmla="*/ 5266267 w 7636934"/>
              <a:gd name="connsiteY15" fmla="*/ 0 h 2286000"/>
              <a:gd name="connsiteX16" fmla="*/ 5266267 w 7636934"/>
              <a:gd name="connsiteY16" fmla="*/ 601133 h 2286000"/>
              <a:gd name="connsiteX17" fmla="*/ 5418667 w 7636934"/>
              <a:gd name="connsiteY17" fmla="*/ 601133 h 2286000"/>
              <a:gd name="connsiteX18" fmla="*/ 5418667 w 7636934"/>
              <a:gd name="connsiteY18" fmla="*/ 982133 h 2286000"/>
              <a:gd name="connsiteX19" fmla="*/ 5723467 w 7636934"/>
              <a:gd name="connsiteY19" fmla="*/ 982133 h 2286000"/>
              <a:gd name="connsiteX20" fmla="*/ 5723467 w 7636934"/>
              <a:gd name="connsiteY20" fmla="*/ 448733 h 2286000"/>
              <a:gd name="connsiteX21" fmla="*/ 6493934 w 7636934"/>
              <a:gd name="connsiteY21" fmla="*/ 457200 h 2286000"/>
              <a:gd name="connsiteX22" fmla="*/ 6502400 w 7636934"/>
              <a:gd name="connsiteY22" fmla="*/ 829733 h 2286000"/>
              <a:gd name="connsiteX23" fmla="*/ 6942667 w 7636934"/>
              <a:gd name="connsiteY23" fmla="*/ 829733 h 2286000"/>
              <a:gd name="connsiteX24" fmla="*/ 6942667 w 7636934"/>
              <a:gd name="connsiteY24" fmla="*/ 1363133 h 2286000"/>
              <a:gd name="connsiteX25" fmla="*/ 7628467 w 7636934"/>
              <a:gd name="connsiteY25" fmla="*/ 1363133 h 2286000"/>
              <a:gd name="connsiteX26" fmla="*/ 7636934 w 7636934"/>
              <a:gd name="connsiteY26" fmla="*/ 2277533 h 2286000"/>
              <a:gd name="connsiteX0" fmla="*/ 0 w 7636934"/>
              <a:gd name="connsiteY0" fmla="*/ 2286000 h 2286000"/>
              <a:gd name="connsiteX1" fmla="*/ 8467 w 7636934"/>
              <a:gd name="connsiteY1" fmla="*/ 677333 h 2286000"/>
              <a:gd name="connsiteX2" fmla="*/ 931334 w 7636934"/>
              <a:gd name="connsiteY2" fmla="*/ 677333 h 2286000"/>
              <a:gd name="connsiteX3" fmla="*/ 922867 w 7636934"/>
              <a:gd name="connsiteY3" fmla="*/ 1134533 h 2286000"/>
              <a:gd name="connsiteX4" fmla="*/ 1905000 w 7636934"/>
              <a:gd name="connsiteY4" fmla="*/ 1143000 h 2286000"/>
              <a:gd name="connsiteX5" fmla="*/ 1905000 w 7636934"/>
              <a:gd name="connsiteY5" fmla="*/ 1447800 h 2286000"/>
              <a:gd name="connsiteX6" fmla="*/ 2057400 w 7636934"/>
              <a:gd name="connsiteY6" fmla="*/ 1447800 h 2286000"/>
              <a:gd name="connsiteX7" fmla="*/ 2065867 w 7636934"/>
              <a:gd name="connsiteY7" fmla="*/ 143933 h 2286000"/>
              <a:gd name="connsiteX8" fmla="*/ 3970867 w 7636934"/>
              <a:gd name="connsiteY8" fmla="*/ 152400 h 2286000"/>
              <a:gd name="connsiteX9" fmla="*/ 3962400 w 7636934"/>
              <a:gd name="connsiteY9" fmla="*/ 2286000 h 2286000"/>
              <a:gd name="connsiteX10" fmla="*/ 4114800 w 7636934"/>
              <a:gd name="connsiteY10" fmla="*/ 2286000 h 2286000"/>
              <a:gd name="connsiteX11" fmla="*/ 4123267 w 7636934"/>
              <a:gd name="connsiteY11" fmla="*/ 990600 h 2286000"/>
              <a:gd name="connsiteX12" fmla="*/ 4588934 w 7636934"/>
              <a:gd name="connsiteY12" fmla="*/ 990600 h 2286000"/>
              <a:gd name="connsiteX13" fmla="*/ 4588934 w 7636934"/>
              <a:gd name="connsiteY13" fmla="*/ 601133 h 2286000"/>
              <a:gd name="connsiteX14" fmla="*/ 5266267 w 7636934"/>
              <a:gd name="connsiteY14" fmla="*/ 0 h 2286000"/>
              <a:gd name="connsiteX15" fmla="*/ 5266267 w 7636934"/>
              <a:gd name="connsiteY15" fmla="*/ 601133 h 2286000"/>
              <a:gd name="connsiteX16" fmla="*/ 5418667 w 7636934"/>
              <a:gd name="connsiteY16" fmla="*/ 601133 h 2286000"/>
              <a:gd name="connsiteX17" fmla="*/ 5418667 w 7636934"/>
              <a:gd name="connsiteY17" fmla="*/ 982133 h 2286000"/>
              <a:gd name="connsiteX18" fmla="*/ 5723467 w 7636934"/>
              <a:gd name="connsiteY18" fmla="*/ 982133 h 2286000"/>
              <a:gd name="connsiteX19" fmla="*/ 5723467 w 7636934"/>
              <a:gd name="connsiteY19" fmla="*/ 448733 h 2286000"/>
              <a:gd name="connsiteX20" fmla="*/ 6493934 w 7636934"/>
              <a:gd name="connsiteY20" fmla="*/ 457200 h 2286000"/>
              <a:gd name="connsiteX21" fmla="*/ 6502400 w 7636934"/>
              <a:gd name="connsiteY21" fmla="*/ 829733 h 2286000"/>
              <a:gd name="connsiteX22" fmla="*/ 6942667 w 7636934"/>
              <a:gd name="connsiteY22" fmla="*/ 829733 h 2286000"/>
              <a:gd name="connsiteX23" fmla="*/ 6942667 w 7636934"/>
              <a:gd name="connsiteY23" fmla="*/ 1363133 h 2286000"/>
              <a:gd name="connsiteX24" fmla="*/ 7628467 w 7636934"/>
              <a:gd name="connsiteY24" fmla="*/ 1363133 h 2286000"/>
              <a:gd name="connsiteX25" fmla="*/ 7636934 w 7636934"/>
              <a:gd name="connsiteY25" fmla="*/ 2277533 h 2286000"/>
              <a:gd name="connsiteX0" fmla="*/ 0 w 7636934"/>
              <a:gd name="connsiteY0" fmla="*/ 2286000 h 2286000"/>
              <a:gd name="connsiteX1" fmla="*/ 8467 w 7636934"/>
              <a:gd name="connsiteY1" fmla="*/ 677333 h 2286000"/>
              <a:gd name="connsiteX2" fmla="*/ 931334 w 7636934"/>
              <a:gd name="connsiteY2" fmla="*/ 677333 h 2286000"/>
              <a:gd name="connsiteX3" fmla="*/ 922867 w 7636934"/>
              <a:gd name="connsiteY3" fmla="*/ 1134533 h 2286000"/>
              <a:gd name="connsiteX4" fmla="*/ 1905000 w 7636934"/>
              <a:gd name="connsiteY4" fmla="*/ 1143000 h 2286000"/>
              <a:gd name="connsiteX5" fmla="*/ 1905000 w 7636934"/>
              <a:gd name="connsiteY5" fmla="*/ 1447800 h 2286000"/>
              <a:gd name="connsiteX6" fmla="*/ 2057400 w 7636934"/>
              <a:gd name="connsiteY6" fmla="*/ 1447800 h 2286000"/>
              <a:gd name="connsiteX7" fmla="*/ 2065867 w 7636934"/>
              <a:gd name="connsiteY7" fmla="*/ 143933 h 2286000"/>
              <a:gd name="connsiteX8" fmla="*/ 3970867 w 7636934"/>
              <a:gd name="connsiteY8" fmla="*/ 152400 h 2286000"/>
              <a:gd name="connsiteX9" fmla="*/ 3962400 w 7636934"/>
              <a:gd name="connsiteY9" fmla="*/ 2286000 h 2286000"/>
              <a:gd name="connsiteX10" fmla="*/ 4114800 w 7636934"/>
              <a:gd name="connsiteY10" fmla="*/ 2286000 h 2286000"/>
              <a:gd name="connsiteX11" fmla="*/ 4123267 w 7636934"/>
              <a:gd name="connsiteY11" fmla="*/ 990600 h 2286000"/>
              <a:gd name="connsiteX12" fmla="*/ 4588934 w 7636934"/>
              <a:gd name="connsiteY12" fmla="*/ 990600 h 2286000"/>
              <a:gd name="connsiteX13" fmla="*/ 4588934 w 7636934"/>
              <a:gd name="connsiteY13" fmla="*/ 601133 h 2286000"/>
              <a:gd name="connsiteX14" fmla="*/ 5266267 w 7636934"/>
              <a:gd name="connsiteY14" fmla="*/ 0 h 2286000"/>
              <a:gd name="connsiteX15" fmla="*/ 5418667 w 7636934"/>
              <a:gd name="connsiteY15" fmla="*/ 601133 h 2286000"/>
              <a:gd name="connsiteX16" fmla="*/ 5418667 w 7636934"/>
              <a:gd name="connsiteY16" fmla="*/ 982133 h 2286000"/>
              <a:gd name="connsiteX17" fmla="*/ 5723467 w 7636934"/>
              <a:gd name="connsiteY17" fmla="*/ 982133 h 2286000"/>
              <a:gd name="connsiteX18" fmla="*/ 5723467 w 7636934"/>
              <a:gd name="connsiteY18" fmla="*/ 448733 h 2286000"/>
              <a:gd name="connsiteX19" fmla="*/ 6493934 w 7636934"/>
              <a:gd name="connsiteY19" fmla="*/ 457200 h 2286000"/>
              <a:gd name="connsiteX20" fmla="*/ 6502400 w 7636934"/>
              <a:gd name="connsiteY20" fmla="*/ 829733 h 2286000"/>
              <a:gd name="connsiteX21" fmla="*/ 6942667 w 7636934"/>
              <a:gd name="connsiteY21" fmla="*/ 829733 h 2286000"/>
              <a:gd name="connsiteX22" fmla="*/ 6942667 w 7636934"/>
              <a:gd name="connsiteY22" fmla="*/ 1363133 h 2286000"/>
              <a:gd name="connsiteX23" fmla="*/ 7628467 w 7636934"/>
              <a:gd name="connsiteY23" fmla="*/ 1363133 h 2286000"/>
              <a:gd name="connsiteX24" fmla="*/ 7636934 w 7636934"/>
              <a:gd name="connsiteY24" fmla="*/ 2277533 h 2286000"/>
              <a:gd name="connsiteX0" fmla="*/ 0 w 7636934"/>
              <a:gd name="connsiteY0" fmla="*/ 2142067 h 2142067"/>
              <a:gd name="connsiteX1" fmla="*/ 8467 w 7636934"/>
              <a:gd name="connsiteY1" fmla="*/ 533400 h 2142067"/>
              <a:gd name="connsiteX2" fmla="*/ 931334 w 7636934"/>
              <a:gd name="connsiteY2" fmla="*/ 533400 h 2142067"/>
              <a:gd name="connsiteX3" fmla="*/ 922867 w 7636934"/>
              <a:gd name="connsiteY3" fmla="*/ 990600 h 2142067"/>
              <a:gd name="connsiteX4" fmla="*/ 1905000 w 7636934"/>
              <a:gd name="connsiteY4" fmla="*/ 999067 h 2142067"/>
              <a:gd name="connsiteX5" fmla="*/ 1905000 w 7636934"/>
              <a:gd name="connsiteY5" fmla="*/ 1303867 h 2142067"/>
              <a:gd name="connsiteX6" fmla="*/ 2057400 w 7636934"/>
              <a:gd name="connsiteY6" fmla="*/ 1303867 h 2142067"/>
              <a:gd name="connsiteX7" fmla="*/ 2065867 w 7636934"/>
              <a:gd name="connsiteY7" fmla="*/ 0 h 2142067"/>
              <a:gd name="connsiteX8" fmla="*/ 3970867 w 7636934"/>
              <a:gd name="connsiteY8" fmla="*/ 8467 h 2142067"/>
              <a:gd name="connsiteX9" fmla="*/ 3962400 w 7636934"/>
              <a:gd name="connsiteY9" fmla="*/ 2142067 h 2142067"/>
              <a:gd name="connsiteX10" fmla="*/ 4114800 w 7636934"/>
              <a:gd name="connsiteY10" fmla="*/ 2142067 h 2142067"/>
              <a:gd name="connsiteX11" fmla="*/ 4123267 w 7636934"/>
              <a:gd name="connsiteY11" fmla="*/ 846667 h 2142067"/>
              <a:gd name="connsiteX12" fmla="*/ 4588934 w 7636934"/>
              <a:gd name="connsiteY12" fmla="*/ 846667 h 2142067"/>
              <a:gd name="connsiteX13" fmla="*/ 4588934 w 7636934"/>
              <a:gd name="connsiteY13" fmla="*/ 457200 h 2142067"/>
              <a:gd name="connsiteX14" fmla="*/ 5418667 w 7636934"/>
              <a:gd name="connsiteY14" fmla="*/ 457200 h 2142067"/>
              <a:gd name="connsiteX15" fmla="*/ 5418667 w 7636934"/>
              <a:gd name="connsiteY15" fmla="*/ 838200 h 2142067"/>
              <a:gd name="connsiteX16" fmla="*/ 5723467 w 7636934"/>
              <a:gd name="connsiteY16" fmla="*/ 838200 h 2142067"/>
              <a:gd name="connsiteX17" fmla="*/ 5723467 w 7636934"/>
              <a:gd name="connsiteY17" fmla="*/ 304800 h 2142067"/>
              <a:gd name="connsiteX18" fmla="*/ 6493934 w 7636934"/>
              <a:gd name="connsiteY18" fmla="*/ 313267 h 2142067"/>
              <a:gd name="connsiteX19" fmla="*/ 6502400 w 7636934"/>
              <a:gd name="connsiteY19" fmla="*/ 685800 h 2142067"/>
              <a:gd name="connsiteX20" fmla="*/ 6942667 w 7636934"/>
              <a:gd name="connsiteY20" fmla="*/ 685800 h 2142067"/>
              <a:gd name="connsiteX21" fmla="*/ 6942667 w 7636934"/>
              <a:gd name="connsiteY21" fmla="*/ 1219200 h 2142067"/>
              <a:gd name="connsiteX22" fmla="*/ 7628467 w 7636934"/>
              <a:gd name="connsiteY22" fmla="*/ 1219200 h 2142067"/>
              <a:gd name="connsiteX23" fmla="*/ 7636934 w 7636934"/>
              <a:gd name="connsiteY23" fmla="*/ 2133600 h 2142067"/>
              <a:gd name="connsiteX0" fmla="*/ 0 w 7636934"/>
              <a:gd name="connsiteY0" fmla="*/ 2142067 h 2142067"/>
              <a:gd name="connsiteX1" fmla="*/ 8467 w 7636934"/>
              <a:gd name="connsiteY1" fmla="*/ 533400 h 2142067"/>
              <a:gd name="connsiteX2" fmla="*/ 931334 w 7636934"/>
              <a:gd name="connsiteY2" fmla="*/ 533400 h 2142067"/>
              <a:gd name="connsiteX3" fmla="*/ 922867 w 7636934"/>
              <a:gd name="connsiteY3" fmla="*/ 990600 h 2142067"/>
              <a:gd name="connsiteX4" fmla="*/ 1905000 w 7636934"/>
              <a:gd name="connsiteY4" fmla="*/ 999067 h 2142067"/>
              <a:gd name="connsiteX5" fmla="*/ 1905000 w 7636934"/>
              <a:gd name="connsiteY5" fmla="*/ 1303867 h 2142067"/>
              <a:gd name="connsiteX6" fmla="*/ 2057400 w 7636934"/>
              <a:gd name="connsiteY6" fmla="*/ 1303867 h 2142067"/>
              <a:gd name="connsiteX7" fmla="*/ 2065867 w 7636934"/>
              <a:gd name="connsiteY7" fmla="*/ 0 h 2142067"/>
              <a:gd name="connsiteX8" fmla="*/ 3970867 w 7636934"/>
              <a:gd name="connsiteY8" fmla="*/ 8467 h 2142067"/>
              <a:gd name="connsiteX9" fmla="*/ 3962400 w 7636934"/>
              <a:gd name="connsiteY9" fmla="*/ 2142067 h 2142067"/>
              <a:gd name="connsiteX10" fmla="*/ 4114800 w 7636934"/>
              <a:gd name="connsiteY10" fmla="*/ 2142067 h 2142067"/>
              <a:gd name="connsiteX11" fmla="*/ 4123267 w 7636934"/>
              <a:gd name="connsiteY11" fmla="*/ 846667 h 2142067"/>
              <a:gd name="connsiteX12" fmla="*/ 4588934 w 7636934"/>
              <a:gd name="connsiteY12" fmla="*/ 846667 h 2142067"/>
              <a:gd name="connsiteX13" fmla="*/ 4588934 w 7636934"/>
              <a:gd name="connsiteY13" fmla="*/ 457200 h 2142067"/>
              <a:gd name="connsiteX14" fmla="*/ 5418667 w 7636934"/>
              <a:gd name="connsiteY14" fmla="*/ 457200 h 2142067"/>
              <a:gd name="connsiteX15" fmla="*/ 5418667 w 7636934"/>
              <a:gd name="connsiteY15" fmla="*/ 838200 h 2142067"/>
              <a:gd name="connsiteX16" fmla="*/ 5723467 w 7636934"/>
              <a:gd name="connsiteY16" fmla="*/ 838200 h 2142067"/>
              <a:gd name="connsiteX17" fmla="*/ 5723467 w 7636934"/>
              <a:gd name="connsiteY17" fmla="*/ 304800 h 2142067"/>
              <a:gd name="connsiteX18" fmla="*/ 6493934 w 7636934"/>
              <a:gd name="connsiteY18" fmla="*/ 313267 h 2142067"/>
              <a:gd name="connsiteX19" fmla="*/ 6502400 w 7636934"/>
              <a:gd name="connsiteY19" fmla="*/ 685800 h 2142067"/>
              <a:gd name="connsiteX20" fmla="*/ 6942667 w 7636934"/>
              <a:gd name="connsiteY20" fmla="*/ 685800 h 2142067"/>
              <a:gd name="connsiteX21" fmla="*/ 6942667 w 7636934"/>
              <a:gd name="connsiteY21" fmla="*/ 1219200 h 2142067"/>
              <a:gd name="connsiteX22" fmla="*/ 7636934 w 7636934"/>
              <a:gd name="connsiteY22" fmla="*/ 2133600 h 2142067"/>
              <a:gd name="connsiteX0" fmla="*/ 0 w 6942667"/>
              <a:gd name="connsiteY0" fmla="*/ 2142067 h 2142067"/>
              <a:gd name="connsiteX1" fmla="*/ 8467 w 6942667"/>
              <a:gd name="connsiteY1" fmla="*/ 533400 h 2142067"/>
              <a:gd name="connsiteX2" fmla="*/ 931334 w 6942667"/>
              <a:gd name="connsiteY2" fmla="*/ 533400 h 2142067"/>
              <a:gd name="connsiteX3" fmla="*/ 922867 w 6942667"/>
              <a:gd name="connsiteY3" fmla="*/ 990600 h 2142067"/>
              <a:gd name="connsiteX4" fmla="*/ 1905000 w 6942667"/>
              <a:gd name="connsiteY4" fmla="*/ 999067 h 2142067"/>
              <a:gd name="connsiteX5" fmla="*/ 1905000 w 6942667"/>
              <a:gd name="connsiteY5" fmla="*/ 1303867 h 2142067"/>
              <a:gd name="connsiteX6" fmla="*/ 2057400 w 6942667"/>
              <a:gd name="connsiteY6" fmla="*/ 1303867 h 2142067"/>
              <a:gd name="connsiteX7" fmla="*/ 2065867 w 6942667"/>
              <a:gd name="connsiteY7" fmla="*/ 0 h 2142067"/>
              <a:gd name="connsiteX8" fmla="*/ 3970867 w 6942667"/>
              <a:gd name="connsiteY8" fmla="*/ 8467 h 2142067"/>
              <a:gd name="connsiteX9" fmla="*/ 3962400 w 6942667"/>
              <a:gd name="connsiteY9" fmla="*/ 2142067 h 2142067"/>
              <a:gd name="connsiteX10" fmla="*/ 4114800 w 6942667"/>
              <a:gd name="connsiteY10" fmla="*/ 2142067 h 2142067"/>
              <a:gd name="connsiteX11" fmla="*/ 4123267 w 6942667"/>
              <a:gd name="connsiteY11" fmla="*/ 846667 h 2142067"/>
              <a:gd name="connsiteX12" fmla="*/ 4588934 w 6942667"/>
              <a:gd name="connsiteY12" fmla="*/ 846667 h 2142067"/>
              <a:gd name="connsiteX13" fmla="*/ 4588934 w 6942667"/>
              <a:gd name="connsiteY13" fmla="*/ 457200 h 2142067"/>
              <a:gd name="connsiteX14" fmla="*/ 5418667 w 6942667"/>
              <a:gd name="connsiteY14" fmla="*/ 457200 h 2142067"/>
              <a:gd name="connsiteX15" fmla="*/ 5418667 w 6942667"/>
              <a:gd name="connsiteY15" fmla="*/ 838200 h 2142067"/>
              <a:gd name="connsiteX16" fmla="*/ 5723467 w 6942667"/>
              <a:gd name="connsiteY16" fmla="*/ 838200 h 2142067"/>
              <a:gd name="connsiteX17" fmla="*/ 5723467 w 6942667"/>
              <a:gd name="connsiteY17" fmla="*/ 304800 h 2142067"/>
              <a:gd name="connsiteX18" fmla="*/ 6493934 w 6942667"/>
              <a:gd name="connsiteY18" fmla="*/ 313267 h 2142067"/>
              <a:gd name="connsiteX19" fmla="*/ 6502400 w 6942667"/>
              <a:gd name="connsiteY19" fmla="*/ 685800 h 2142067"/>
              <a:gd name="connsiteX20" fmla="*/ 6942667 w 6942667"/>
              <a:gd name="connsiteY20" fmla="*/ 685800 h 2142067"/>
              <a:gd name="connsiteX21" fmla="*/ 6942667 w 6942667"/>
              <a:gd name="connsiteY21" fmla="*/ 1219200 h 2142067"/>
              <a:gd name="connsiteX0" fmla="*/ 0 w 6942667"/>
              <a:gd name="connsiteY0" fmla="*/ 2142067 h 2142067"/>
              <a:gd name="connsiteX1" fmla="*/ 8467 w 6942667"/>
              <a:gd name="connsiteY1" fmla="*/ 533400 h 2142067"/>
              <a:gd name="connsiteX2" fmla="*/ 931334 w 6942667"/>
              <a:gd name="connsiteY2" fmla="*/ 533400 h 2142067"/>
              <a:gd name="connsiteX3" fmla="*/ 922867 w 6942667"/>
              <a:gd name="connsiteY3" fmla="*/ 990600 h 2142067"/>
              <a:gd name="connsiteX4" fmla="*/ 1905000 w 6942667"/>
              <a:gd name="connsiteY4" fmla="*/ 999067 h 2142067"/>
              <a:gd name="connsiteX5" fmla="*/ 1905000 w 6942667"/>
              <a:gd name="connsiteY5" fmla="*/ 1303867 h 2142067"/>
              <a:gd name="connsiteX6" fmla="*/ 2057400 w 6942667"/>
              <a:gd name="connsiteY6" fmla="*/ 1303867 h 2142067"/>
              <a:gd name="connsiteX7" fmla="*/ 2065867 w 6942667"/>
              <a:gd name="connsiteY7" fmla="*/ 0 h 2142067"/>
              <a:gd name="connsiteX8" fmla="*/ 3970867 w 6942667"/>
              <a:gd name="connsiteY8" fmla="*/ 8467 h 2142067"/>
              <a:gd name="connsiteX9" fmla="*/ 3962400 w 6942667"/>
              <a:gd name="connsiteY9" fmla="*/ 2142067 h 2142067"/>
              <a:gd name="connsiteX10" fmla="*/ 4114800 w 6942667"/>
              <a:gd name="connsiteY10" fmla="*/ 2142067 h 2142067"/>
              <a:gd name="connsiteX11" fmla="*/ 4123267 w 6942667"/>
              <a:gd name="connsiteY11" fmla="*/ 846667 h 2142067"/>
              <a:gd name="connsiteX12" fmla="*/ 4588934 w 6942667"/>
              <a:gd name="connsiteY12" fmla="*/ 846667 h 2142067"/>
              <a:gd name="connsiteX13" fmla="*/ 4588934 w 6942667"/>
              <a:gd name="connsiteY13" fmla="*/ 457200 h 2142067"/>
              <a:gd name="connsiteX14" fmla="*/ 5418667 w 6942667"/>
              <a:gd name="connsiteY14" fmla="*/ 457200 h 2142067"/>
              <a:gd name="connsiteX15" fmla="*/ 5418667 w 6942667"/>
              <a:gd name="connsiteY15" fmla="*/ 838200 h 2142067"/>
              <a:gd name="connsiteX16" fmla="*/ 5723467 w 6942667"/>
              <a:gd name="connsiteY16" fmla="*/ 838200 h 2142067"/>
              <a:gd name="connsiteX17" fmla="*/ 5723467 w 6942667"/>
              <a:gd name="connsiteY17" fmla="*/ 304800 h 2142067"/>
              <a:gd name="connsiteX18" fmla="*/ 6493934 w 6942667"/>
              <a:gd name="connsiteY18" fmla="*/ 313267 h 2142067"/>
              <a:gd name="connsiteX19" fmla="*/ 6502400 w 6942667"/>
              <a:gd name="connsiteY19" fmla="*/ 685800 h 2142067"/>
              <a:gd name="connsiteX20" fmla="*/ 6942667 w 6942667"/>
              <a:gd name="connsiteY20" fmla="*/ 685800 h 2142067"/>
              <a:gd name="connsiteX21" fmla="*/ 6934201 w 6942667"/>
              <a:gd name="connsiteY21" fmla="*/ 2142066 h 214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942667" h="2142067">
                <a:moveTo>
                  <a:pt x="0" y="2142067"/>
                </a:moveTo>
                <a:cubicBezTo>
                  <a:pt x="2822" y="1605845"/>
                  <a:pt x="5645" y="1069622"/>
                  <a:pt x="8467" y="533400"/>
                </a:cubicBezTo>
                <a:lnTo>
                  <a:pt x="931334" y="533400"/>
                </a:lnTo>
                <a:lnTo>
                  <a:pt x="922867" y="990600"/>
                </a:lnTo>
                <a:lnTo>
                  <a:pt x="1905000" y="999067"/>
                </a:lnTo>
                <a:lnTo>
                  <a:pt x="1905000" y="1303867"/>
                </a:lnTo>
                <a:lnTo>
                  <a:pt x="2057400" y="1303867"/>
                </a:lnTo>
                <a:cubicBezTo>
                  <a:pt x="2060222" y="869245"/>
                  <a:pt x="2063045" y="434622"/>
                  <a:pt x="2065867" y="0"/>
                </a:cubicBezTo>
                <a:lnTo>
                  <a:pt x="3970867" y="8467"/>
                </a:lnTo>
                <a:cubicBezTo>
                  <a:pt x="3973689" y="412045"/>
                  <a:pt x="3959578" y="1738489"/>
                  <a:pt x="3962400" y="2142067"/>
                </a:cubicBezTo>
                <a:lnTo>
                  <a:pt x="4114800" y="2142067"/>
                </a:lnTo>
                <a:cubicBezTo>
                  <a:pt x="4117622" y="1710267"/>
                  <a:pt x="4120445" y="1278467"/>
                  <a:pt x="4123267" y="846667"/>
                </a:cubicBezTo>
                <a:lnTo>
                  <a:pt x="4588934" y="846667"/>
                </a:lnTo>
                <a:lnTo>
                  <a:pt x="4588934" y="457200"/>
                </a:lnTo>
                <a:lnTo>
                  <a:pt x="5418667" y="457200"/>
                </a:lnTo>
                <a:lnTo>
                  <a:pt x="5418667" y="838200"/>
                </a:lnTo>
                <a:lnTo>
                  <a:pt x="5723467" y="838200"/>
                </a:lnTo>
                <a:lnTo>
                  <a:pt x="5723467" y="304800"/>
                </a:lnTo>
                <a:lnTo>
                  <a:pt x="6493934" y="313267"/>
                </a:lnTo>
                <a:lnTo>
                  <a:pt x="6502400" y="685800"/>
                </a:lnTo>
                <a:lnTo>
                  <a:pt x="6942667" y="685800"/>
                </a:lnTo>
                <a:lnTo>
                  <a:pt x="6934201" y="2142066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Freeform 44"/>
          <p:cNvSpPr/>
          <p:nvPr/>
        </p:nvSpPr>
        <p:spPr>
          <a:xfrm>
            <a:off x="1981200" y="2438400"/>
            <a:ext cx="6417734" cy="2514600"/>
          </a:xfrm>
          <a:custGeom>
            <a:avLst/>
            <a:gdLst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18067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0200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79134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931334 w 7636934"/>
              <a:gd name="connsiteY1" fmla="*/ 914400 h 2523067"/>
              <a:gd name="connsiteX2" fmla="*/ 922867 w 7636934"/>
              <a:gd name="connsiteY2" fmla="*/ 1371600 h 2523067"/>
              <a:gd name="connsiteX3" fmla="*/ 1227667 w 7636934"/>
              <a:gd name="connsiteY3" fmla="*/ 1371600 h 2523067"/>
              <a:gd name="connsiteX4" fmla="*/ 1236134 w 7636934"/>
              <a:gd name="connsiteY4" fmla="*/ 84667 h 2523067"/>
              <a:gd name="connsiteX5" fmla="*/ 1845734 w 7636934"/>
              <a:gd name="connsiteY5" fmla="*/ 84667 h 2523067"/>
              <a:gd name="connsiteX6" fmla="*/ 1837267 w 7636934"/>
              <a:gd name="connsiteY6" fmla="*/ 609600 h 2523067"/>
              <a:gd name="connsiteX7" fmla="*/ 2065867 w 7636934"/>
              <a:gd name="connsiteY7" fmla="*/ 609600 h 2523067"/>
              <a:gd name="connsiteX8" fmla="*/ 2065867 w 7636934"/>
              <a:gd name="connsiteY8" fmla="*/ 381000 h 2523067"/>
              <a:gd name="connsiteX9" fmla="*/ 2379134 w 7636934"/>
              <a:gd name="connsiteY9" fmla="*/ 381000 h 2523067"/>
              <a:gd name="connsiteX10" fmla="*/ 2370667 w 7636934"/>
              <a:gd name="connsiteY10" fmla="*/ 0 h 2523067"/>
              <a:gd name="connsiteX11" fmla="*/ 2980267 w 7636934"/>
              <a:gd name="connsiteY11" fmla="*/ 0 h 2523067"/>
              <a:gd name="connsiteX12" fmla="*/ 2988734 w 7636934"/>
              <a:gd name="connsiteY12" fmla="*/ 389467 h 2523067"/>
              <a:gd name="connsiteX13" fmla="*/ 3970867 w 7636934"/>
              <a:gd name="connsiteY13" fmla="*/ 389467 h 2523067"/>
              <a:gd name="connsiteX14" fmla="*/ 3979334 w 7636934"/>
              <a:gd name="connsiteY14" fmla="*/ 1600200 h 2523067"/>
              <a:gd name="connsiteX15" fmla="*/ 4131734 w 7636934"/>
              <a:gd name="connsiteY15" fmla="*/ 1600200 h 2523067"/>
              <a:gd name="connsiteX16" fmla="*/ 4123267 w 7636934"/>
              <a:gd name="connsiteY16" fmla="*/ 1227667 h 2523067"/>
              <a:gd name="connsiteX17" fmla="*/ 4588934 w 7636934"/>
              <a:gd name="connsiteY17" fmla="*/ 1227667 h 2523067"/>
              <a:gd name="connsiteX18" fmla="*/ 4588934 w 7636934"/>
              <a:gd name="connsiteY18" fmla="*/ 838200 h 2523067"/>
              <a:gd name="connsiteX19" fmla="*/ 4809067 w 7636934"/>
              <a:gd name="connsiteY19" fmla="*/ 838200 h 2523067"/>
              <a:gd name="connsiteX20" fmla="*/ 4817534 w 7636934"/>
              <a:gd name="connsiteY20" fmla="*/ 228600 h 2523067"/>
              <a:gd name="connsiteX21" fmla="*/ 5266267 w 7636934"/>
              <a:gd name="connsiteY21" fmla="*/ 237067 h 2523067"/>
              <a:gd name="connsiteX22" fmla="*/ 5266267 w 7636934"/>
              <a:gd name="connsiteY22" fmla="*/ 838200 h 2523067"/>
              <a:gd name="connsiteX23" fmla="*/ 5418667 w 7636934"/>
              <a:gd name="connsiteY23" fmla="*/ 838200 h 2523067"/>
              <a:gd name="connsiteX24" fmla="*/ 5418667 w 7636934"/>
              <a:gd name="connsiteY24" fmla="*/ 1219200 h 2523067"/>
              <a:gd name="connsiteX25" fmla="*/ 5723467 w 7636934"/>
              <a:gd name="connsiteY25" fmla="*/ 1219200 h 2523067"/>
              <a:gd name="connsiteX26" fmla="*/ 5723467 w 7636934"/>
              <a:gd name="connsiteY26" fmla="*/ 685800 h 2523067"/>
              <a:gd name="connsiteX27" fmla="*/ 6493934 w 7636934"/>
              <a:gd name="connsiteY27" fmla="*/ 694267 h 2523067"/>
              <a:gd name="connsiteX28" fmla="*/ 6502400 w 7636934"/>
              <a:gd name="connsiteY28" fmla="*/ 1066800 h 2523067"/>
              <a:gd name="connsiteX29" fmla="*/ 6942667 w 7636934"/>
              <a:gd name="connsiteY29" fmla="*/ 1066800 h 2523067"/>
              <a:gd name="connsiteX30" fmla="*/ 6942667 w 7636934"/>
              <a:gd name="connsiteY30" fmla="*/ 1600200 h 2523067"/>
              <a:gd name="connsiteX31" fmla="*/ 7628467 w 7636934"/>
              <a:gd name="connsiteY31" fmla="*/ 1600200 h 2523067"/>
              <a:gd name="connsiteX32" fmla="*/ 7636934 w 7636934"/>
              <a:gd name="connsiteY32" fmla="*/ 2514600 h 2523067"/>
              <a:gd name="connsiteX0" fmla="*/ 8467 w 6714067"/>
              <a:gd name="connsiteY0" fmla="*/ 914400 h 2514600"/>
              <a:gd name="connsiteX1" fmla="*/ 0 w 6714067"/>
              <a:gd name="connsiteY1" fmla="*/ 1371600 h 2514600"/>
              <a:gd name="connsiteX2" fmla="*/ 304800 w 6714067"/>
              <a:gd name="connsiteY2" fmla="*/ 1371600 h 2514600"/>
              <a:gd name="connsiteX3" fmla="*/ 313267 w 6714067"/>
              <a:gd name="connsiteY3" fmla="*/ 84667 h 2514600"/>
              <a:gd name="connsiteX4" fmla="*/ 922867 w 6714067"/>
              <a:gd name="connsiteY4" fmla="*/ 84667 h 2514600"/>
              <a:gd name="connsiteX5" fmla="*/ 914400 w 6714067"/>
              <a:gd name="connsiteY5" fmla="*/ 609600 h 2514600"/>
              <a:gd name="connsiteX6" fmla="*/ 1143000 w 6714067"/>
              <a:gd name="connsiteY6" fmla="*/ 609600 h 2514600"/>
              <a:gd name="connsiteX7" fmla="*/ 1143000 w 6714067"/>
              <a:gd name="connsiteY7" fmla="*/ 381000 h 2514600"/>
              <a:gd name="connsiteX8" fmla="*/ 1456267 w 6714067"/>
              <a:gd name="connsiteY8" fmla="*/ 381000 h 2514600"/>
              <a:gd name="connsiteX9" fmla="*/ 1447800 w 6714067"/>
              <a:gd name="connsiteY9" fmla="*/ 0 h 2514600"/>
              <a:gd name="connsiteX10" fmla="*/ 2057400 w 6714067"/>
              <a:gd name="connsiteY10" fmla="*/ 0 h 2514600"/>
              <a:gd name="connsiteX11" fmla="*/ 2065867 w 6714067"/>
              <a:gd name="connsiteY11" fmla="*/ 389467 h 2514600"/>
              <a:gd name="connsiteX12" fmla="*/ 3048000 w 6714067"/>
              <a:gd name="connsiteY12" fmla="*/ 389467 h 2514600"/>
              <a:gd name="connsiteX13" fmla="*/ 3056467 w 6714067"/>
              <a:gd name="connsiteY13" fmla="*/ 1600200 h 2514600"/>
              <a:gd name="connsiteX14" fmla="*/ 3208867 w 6714067"/>
              <a:gd name="connsiteY14" fmla="*/ 1600200 h 2514600"/>
              <a:gd name="connsiteX15" fmla="*/ 3200400 w 6714067"/>
              <a:gd name="connsiteY15" fmla="*/ 1227667 h 2514600"/>
              <a:gd name="connsiteX16" fmla="*/ 3666067 w 6714067"/>
              <a:gd name="connsiteY16" fmla="*/ 1227667 h 2514600"/>
              <a:gd name="connsiteX17" fmla="*/ 3666067 w 6714067"/>
              <a:gd name="connsiteY17" fmla="*/ 838200 h 2514600"/>
              <a:gd name="connsiteX18" fmla="*/ 3886200 w 6714067"/>
              <a:gd name="connsiteY18" fmla="*/ 838200 h 2514600"/>
              <a:gd name="connsiteX19" fmla="*/ 3894667 w 6714067"/>
              <a:gd name="connsiteY19" fmla="*/ 228600 h 2514600"/>
              <a:gd name="connsiteX20" fmla="*/ 4343400 w 6714067"/>
              <a:gd name="connsiteY20" fmla="*/ 237067 h 2514600"/>
              <a:gd name="connsiteX21" fmla="*/ 4343400 w 6714067"/>
              <a:gd name="connsiteY21" fmla="*/ 838200 h 2514600"/>
              <a:gd name="connsiteX22" fmla="*/ 4495800 w 6714067"/>
              <a:gd name="connsiteY22" fmla="*/ 838200 h 2514600"/>
              <a:gd name="connsiteX23" fmla="*/ 4495800 w 6714067"/>
              <a:gd name="connsiteY23" fmla="*/ 1219200 h 2514600"/>
              <a:gd name="connsiteX24" fmla="*/ 4800600 w 6714067"/>
              <a:gd name="connsiteY24" fmla="*/ 1219200 h 2514600"/>
              <a:gd name="connsiteX25" fmla="*/ 4800600 w 6714067"/>
              <a:gd name="connsiteY25" fmla="*/ 685800 h 2514600"/>
              <a:gd name="connsiteX26" fmla="*/ 5571067 w 6714067"/>
              <a:gd name="connsiteY26" fmla="*/ 694267 h 2514600"/>
              <a:gd name="connsiteX27" fmla="*/ 5579533 w 6714067"/>
              <a:gd name="connsiteY27" fmla="*/ 1066800 h 2514600"/>
              <a:gd name="connsiteX28" fmla="*/ 6019800 w 6714067"/>
              <a:gd name="connsiteY28" fmla="*/ 1066800 h 2514600"/>
              <a:gd name="connsiteX29" fmla="*/ 6019800 w 6714067"/>
              <a:gd name="connsiteY29" fmla="*/ 1600200 h 2514600"/>
              <a:gd name="connsiteX30" fmla="*/ 6705600 w 6714067"/>
              <a:gd name="connsiteY30" fmla="*/ 1600200 h 2514600"/>
              <a:gd name="connsiteX31" fmla="*/ 6714067 w 6714067"/>
              <a:gd name="connsiteY31" fmla="*/ 2514600 h 2514600"/>
              <a:gd name="connsiteX0" fmla="*/ 0 w 6714067"/>
              <a:gd name="connsiteY0" fmla="*/ 1371600 h 2514600"/>
              <a:gd name="connsiteX1" fmla="*/ 304800 w 6714067"/>
              <a:gd name="connsiteY1" fmla="*/ 1371600 h 2514600"/>
              <a:gd name="connsiteX2" fmla="*/ 313267 w 6714067"/>
              <a:gd name="connsiteY2" fmla="*/ 84667 h 2514600"/>
              <a:gd name="connsiteX3" fmla="*/ 922867 w 6714067"/>
              <a:gd name="connsiteY3" fmla="*/ 84667 h 2514600"/>
              <a:gd name="connsiteX4" fmla="*/ 914400 w 6714067"/>
              <a:gd name="connsiteY4" fmla="*/ 609600 h 2514600"/>
              <a:gd name="connsiteX5" fmla="*/ 1143000 w 6714067"/>
              <a:gd name="connsiteY5" fmla="*/ 609600 h 2514600"/>
              <a:gd name="connsiteX6" fmla="*/ 1143000 w 6714067"/>
              <a:gd name="connsiteY6" fmla="*/ 381000 h 2514600"/>
              <a:gd name="connsiteX7" fmla="*/ 1456267 w 6714067"/>
              <a:gd name="connsiteY7" fmla="*/ 381000 h 2514600"/>
              <a:gd name="connsiteX8" fmla="*/ 1447800 w 6714067"/>
              <a:gd name="connsiteY8" fmla="*/ 0 h 2514600"/>
              <a:gd name="connsiteX9" fmla="*/ 2057400 w 6714067"/>
              <a:gd name="connsiteY9" fmla="*/ 0 h 2514600"/>
              <a:gd name="connsiteX10" fmla="*/ 2065867 w 6714067"/>
              <a:gd name="connsiteY10" fmla="*/ 389467 h 2514600"/>
              <a:gd name="connsiteX11" fmla="*/ 3048000 w 6714067"/>
              <a:gd name="connsiteY11" fmla="*/ 389467 h 2514600"/>
              <a:gd name="connsiteX12" fmla="*/ 3056467 w 6714067"/>
              <a:gd name="connsiteY12" fmla="*/ 1600200 h 2514600"/>
              <a:gd name="connsiteX13" fmla="*/ 3208867 w 6714067"/>
              <a:gd name="connsiteY13" fmla="*/ 1600200 h 2514600"/>
              <a:gd name="connsiteX14" fmla="*/ 3200400 w 6714067"/>
              <a:gd name="connsiteY14" fmla="*/ 1227667 h 2514600"/>
              <a:gd name="connsiteX15" fmla="*/ 3666067 w 6714067"/>
              <a:gd name="connsiteY15" fmla="*/ 1227667 h 2514600"/>
              <a:gd name="connsiteX16" fmla="*/ 3666067 w 6714067"/>
              <a:gd name="connsiteY16" fmla="*/ 838200 h 2514600"/>
              <a:gd name="connsiteX17" fmla="*/ 3886200 w 6714067"/>
              <a:gd name="connsiteY17" fmla="*/ 838200 h 2514600"/>
              <a:gd name="connsiteX18" fmla="*/ 3894667 w 6714067"/>
              <a:gd name="connsiteY18" fmla="*/ 228600 h 2514600"/>
              <a:gd name="connsiteX19" fmla="*/ 4343400 w 6714067"/>
              <a:gd name="connsiteY19" fmla="*/ 237067 h 2514600"/>
              <a:gd name="connsiteX20" fmla="*/ 4343400 w 6714067"/>
              <a:gd name="connsiteY20" fmla="*/ 838200 h 2514600"/>
              <a:gd name="connsiteX21" fmla="*/ 4495800 w 6714067"/>
              <a:gd name="connsiteY21" fmla="*/ 838200 h 2514600"/>
              <a:gd name="connsiteX22" fmla="*/ 4495800 w 6714067"/>
              <a:gd name="connsiteY22" fmla="*/ 1219200 h 2514600"/>
              <a:gd name="connsiteX23" fmla="*/ 4800600 w 6714067"/>
              <a:gd name="connsiteY23" fmla="*/ 1219200 h 2514600"/>
              <a:gd name="connsiteX24" fmla="*/ 4800600 w 6714067"/>
              <a:gd name="connsiteY24" fmla="*/ 685800 h 2514600"/>
              <a:gd name="connsiteX25" fmla="*/ 5571067 w 6714067"/>
              <a:gd name="connsiteY25" fmla="*/ 694267 h 2514600"/>
              <a:gd name="connsiteX26" fmla="*/ 5579533 w 6714067"/>
              <a:gd name="connsiteY26" fmla="*/ 1066800 h 2514600"/>
              <a:gd name="connsiteX27" fmla="*/ 6019800 w 6714067"/>
              <a:gd name="connsiteY27" fmla="*/ 1066800 h 2514600"/>
              <a:gd name="connsiteX28" fmla="*/ 6019800 w 6714067"/>
              <a:gd name="connsiteY28" fmla="*/ 1600200 h 2514600"/>
              <a:gd name="connsiteX29" fmla="*/ 6705600 w 6714067"/>
              <a:gd name="connsiteY29" fmla="*/ 1600200 h 2514600"/>
              <a:gd name="connsiteX30" fmla="*/ 6714067 w 6714067"/>
              <a:gd name="connsiteY30" fmla="*/ 2514600 h 2514600"/>
              <a:gd name="connsiteX0" fmla="*/ 0 w 6409267"/>
              <a:gd name="connsiteY0" fmla="*/ 1371600 h 2514600"/>
              <a:gd name="connsiteX1" fmla="*/ 8467 w 6409267"/>
              <a:gd name="connsiteY1" fmla="*/ 84667 h 2514600"/>
              <a:gd name="connsiteX2" fmla="*/ 618067 w 6409267"/>
              <a:gd name="connsiteY2" fmla="*/ 84667 h 2514600"/>
              <a:gd name="connsiteX3" fmla="*/ 609600 w 6409267"/>
              <a:gd name="connsiteY3" fmla="*/ 609600 h 2514600"/>
              <a:gd name="connsiteX4" fmla="*/ 838200 w 6409267"/>
              <a:gd name="connsiteY4" fmla="*/ 609600 h 2514600"/>
              <a:gd name="connsiteX5" fmla="*/ 838200 w 6409267"/>
              <a:gd name="connsiteY5" fmla="*/ 381000 h 2514600"/>
              <a:gd name="connsiteX6" fmla="*/ 1151467 w 6409267"/>
              <a:gd name="connsiteY6" fmla="*/ 381000 h 2514600"/>
              <a:gd name="connsiteX7" fmla="*/ 1143000 w 6409267"/>
              <a:gd name="connsiteY7" fmla="*/ 0 h 2514600"/>
              <a:gd name="connsiteX8" fmla="*/ 1752600 w 6409267"/>
              <a:gd name="connsiteY8" fmla="*/ 0 h 2514600"/>
              <a:gd name="connsiteX9" fmla="*/ 1761067 w 6409267"/>
              <a:gd name="connsiteY9" fmla="*/ 389467 h 2514600"/>
              <a:gd name="connsiteX10" fmla="*/ 2743200 w 6409267"/>
              <a:gd name="connsiteY10" fmla="*/ 389467 h 2514600"/>
              <a:gd name="connsiteX11" fmla="*/ 2751667 w 6409267"/>
              <a:gd name="connsiteY11" fmla="*/ 1600200 h 2514600"/>
              <a:gd name="connsiteX12" fmla="*/ 2904067 w 6409267"/>
              <a:gd name="connsiteY12" fmla="*/ 1600200 h 2514600"/>
              <a:gd name="connsiteX13" fmla="*/ 2895600 w 6409267"/>
              <a:gd name="connsiteY13" fmla="*/ 1227667 h 2514600"/>
              <a:gd name="connsiteX14" fmla="*/ 3361267 w 6409267"/>
              <a:gd name="connsiteY14" fmla="*/ 1227667 h 2514600"/>
              <a:gd name="connsiteX15" fmla="*/ 3361267 w 6409267"/>
              <a:gd name="connsiteY15" fmla="*/ 838200 h 2514600"/>
              <a:gd name="connsiteX16" fmla="*/ 3581400 w 6409267"/>
              <a:gd name="connsiteY16" fmla="*/ 838200 h 2514600"/>
              <a:gd name="connsiteX17" fmla="*/ 3589867 w 6409267"/>
              <a:gd name="connsiteY17" fmla="*/ 228600 h 2514600"/>
              <a:gd name="connsiteX18" fmla="*/ 4038600 w 6409267"/>
              <a:gd name="connsiteY18" fmla="*/ 237067 h 2514600"/>
              <a:gd name="connsiteX19" fmla="*/ 4038600 w 6409267"/>
              <a:gd name="connsiteY19" fmla="*/ 838200 h 2514600"/>
              <a:gd name="connsiteX20" fmla="*/ 4191000 w 6409267"/>
              <a:gd name="connsiteY20" fmla="*/ 838200 h 2514600"/>
              <a:gd name="connsiteX21" fmla="*/ 4191000 w 6409267"/>
              <a:gd name="connsiteY21" fmla="*/ 1219200 h 2514600"/>
              <a:gd name="connsiteX22" fmla="*/ 4495800 w 6409267"/>
              <a:gd name="connsiteY22" fmla="*/ 1219200 h 2514600"/>
              <a:gd name="connsiteX23" fmla="*/ 4495800 w 6409267"/>
              <a:gd name="connsiteY23" fmla="*/ 685800 h 2514600"/>
              <a:gd name="connsiteX24" fmla="*/ 5266267 w 6409267"/>
              <a:gd name="connsiteY24" fmla="*/ 694267 h 2514600"/>
              <a:gd name="connsiteX25" fmla="*/ 5274733 w 6409267"/>
              <a:gd name="connsiteY25" fmla="*/ 1066800 h 2514600"/>
              <a:gd name="connsiteX26" fmla="*/ 5715000 w 6409267"/>
              <a:gd name="connsiteY26" fmla="*/ 1066800 h 2514600"/>
              <a:gd name="connsiteX27" fmla="*/ 5715000 w 6409267"/>
              <a:gd name="connsiteY27" fmla="*/ 1600200 h 2514600"/>
              <a:gd name="connsiteX28" fmla="*/ 6400800 w 6409267"/>
              <a:gd name="connsiteY28" fmla="*/ 1600200 h 2514600"/>
              <a:gd name="connsiteX29" fmla="*/ 6409267 w 6409267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846667 w 6417734"/>
              <a:gd name="connsiteY4" fmla="*/ 609600 h 2514600"/>
              <a:gd name="connsiteX5" fmla="*/ 846667 w 6417734"/>
              <a:gd name="connsiteY5" fmla="*/ 381000 h 2514600"/>
              <a:gd name="connsiteX6" fmla="*/ 1159934 w 6417734"/>
              <a:gd name="connsiteY6" fmla="*/ 381000 h 2514600"/>
              <a:gd name="connsiteX7" fmla="*/ 1151467 w 6417734"/>
              <a:gd name="connsiteY7" fmla="*/ 0 h 2514600"/>
              <a:gd name="connsiteX8" fmla="*/ 1761067 w 6417734"/>
              <a:gd name="connsiteY8" fmla="*/ 0 h 2514600"/>
              <a:gd name="connsiteX9" fmla="*/ 1769534 w 6417734"/>
              <a:gd name="connsiteY9" fmla="*/ 389467 h 2514600"/>
              <a:gd name="connsiteX10" fmla="*/ 2751667 w 6417734"/>
              <a:gd name="connsiteY10" fmla="*/ 389467 h 2514600"/>
              <a:gd name="connsiteX11" fmla="*/ 2760134 w 6417734"/>
              <a:gd name="connsiteY11" fmla="*/ 1600200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846667 w 6417734"/>
              <a:gd name="connsiteY4" fmla="*/ 609600 h 2514600"/>
              <a:gd name="connsiteX5" fmla="*/ 1159934 w 6417734"/>
              <a:gd name="connsiteY5" fmla="*/ 381000 h 2514600"/>
              <a:gd name="connsiteX6" fmla="*/ 1151467 w 6417734"/>
              <a:gd name="connsiteY6" fmla="*/ 0 h 2514600"/>
              <a:gd name="connsiteX7" fmla="*/ 1761067 w 6417734"/>
              <a:gd name="connsiteY7" fmla="*/ 0 h 2514600"/>
              <a:gd name="connsiteX8" fmla="*/ 1769534 w 6417734"/>
              <a:gd name="connsiteY8" fmla="*/ 389467 h 2514600"/>
              <a:gd name="connsiteX9" fmla="*/ 2751667 w 6417734"/>
              <a:gd name="connsiteY9" fmla="*/ 389467 h 2514600"/>
              <a:gd name="connsiteX10" fmla="*/ 2760134 w 6417734"/>
              <a:gd name="connsiteY10" fmla="*/ 16002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59934 w 6417734"/>
              <a:gd name="connsiteY4" fmla="*/ 3810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69534 w 6417734"/>
              <a:gd name="connsiteY7" fmla="*/ 389467 h 2514600"/>
              <a:gd name="connsiteX8" fmla="*/ 2751667 w 6417734"/>
              <a:gd name="connsiteY8" fmla="*/ 389467 h 2514600"/>
              <a:gd name="connsiteX9" fmla="*/ 2760134 w 6417734"/>
              <a:gd name="connsiteY9" fmla="*/ 1600200 h 2514600"/>
              <a:gd name="connsiteX10" fmla="*/ 2912534 w 6417734"/>
              <a:gd name="connsiteY10" fmla="*/ 1600200 h 2514600"/>
              <a:gd name="connsiteX11" fmla="*/ 2904067 w 6417734"/>
              <a:gd name="connsiteY11" fmla="*/ 1227667 h 2514600"/>
              <a:gd name="connsiteX12" fmla="*/ 3369734 w 6417734"/>
              <a:gd name="connsiteY12" fmla="*/ 1227667 h 2514600"/>
              <a:gd name="connsiteX13" fmla="*/ 3369734 w 6417734"/>
              <a:gd name="connsiteY13" fmla="*/ 838200 h 2514600"/>
              <a:gd name="connsiteX14" fmla="*/ 3589867 w 6417734"/>
              <a:gd name="connsiteY14" fmla="*/ 838200 h 2514600"/>
              <a:gd name="connsiteX15" fmla="*/ 3598334 w 6417734"/>
              <a:gd name="connsiteY15" fmla="*/ 228600 h 2514600"/>
              <a:gd name="connsiteX16" fmla="*/ 4047067 w 6417734"/>
              <a:gd name="connsiteY16" fmla="*/ 237067 h 2514600"/>
              <a:gd name="connsiteX17" fmla="*/ 4047067 w 6417734"/>
              <a:gd name="connsiteY17" fmla="*/ 838200 h 2514600"/>
              <a:gd name="connsiteX18" fmla="*/ 4199467 w 6417734"/>
              <a:gd name="connsiteY18" fmla="*/ 838200 h 2514600"/>
              <a:gd name="connsiteX19" fmla="*/ 4199467 w 6417734"/>
              <a:gd name="connsiteY19" fmla="*/ 1219200 h 2514600"/>
              <a:gd name="connsiteX20" fmla="*/ 4504267 w 6417734"/>
              <a:gd name="connsiteY20" fmla="*/ 1219200 h 2514600"/>
              <a:gd name="connsiteX21" fmla="*/ 4504267 w 6417734"/>
              <a:gd name="connsiteY21" fmla="*/ 685800 h 2514600"/>
              <a:gd name="connsiteX22" fmla="*/ 5274734 w 6417734"/>
              <a:gd name="connsiteY22" fmla="*/ 694267 h 2514600"/>
              <a:gd name="connsiteX23" fmla="*/ 5283200 w 6417734"/>
              <a:gd name="connsiteY23" fmla="*/ 1066800 h 2514600"/>
              <a:gd name="connsiteX24" fmla="*/ 5723467 w 6417734"/>
              <a:gd name="connsiteY24" fmla="*/ 1066800 h 2514600"/>
              <a:gd name="connsiteX25" fmla="*/ 5723467 w 6417734"/>
              <a:gd name="connsiteY25" fmla="*/ 1600200 h 2514600"/>
              <a:gd name="connsiteX26" fmla="*/ 6409267 w 6417734"/>
              <a:gd name="connsiteY26" fmla="*/ 1600200 h 2514600"/>
              <a:gd name="connsiteX27" fmla="*/ 6417734 w 6417734"/>
              <a:gd name="connsiteY27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69534 w 6417734"/>
              <a:gd name="connsiteY7" fmla="*/ 389467 h 2514600"/>
              <a:gd name="connsiteX8" fmla="*/ 2751667 w 6417734"/>
              <a:gd name="connsiteY8" fmla="*/ 389467 h 2514600"/>
              <a:gd name="connsiteX9" fmla="*/ 2760134 w 6417734"/>
              <a:gd name="connsiteY9" fmla="*/ 1600200 h 2514600"/>
              <a:gd name="connsiteX10" fmla="*/ 2912534 w 6417734"/>
              <a:gd name="connsiteY10" fmla="*/ 1600200 h 2514600"/>
              <a:gd name="connsiteX11" fmla="*/ 2904067 w 6417734"/>
              <a:gd name="connsiteY11" fmla="*/ 1227667 h 2514600"/>
              <a:gd name="connsiteX12" fmla="*/ 3369734 w 6417734"/>
              <a:gd name="connsiteY12" fmla="*/ 1227667 h 2514600"/>
              <a:gd name="connsiteX13" fmla="*/ 3369734 w 6417734"/>
              <a:gd name="connsiteY13" fmla="*/ 838200 h 2514600"/>
              <a:gd name="connsiteX14" fmla="*/ 3589867 w 6417734"/>
              <a:gd name="connsiteY14" fmla="*/ 838200 h 2514600"/>
              <a:gd name="connsiteX15" fmla="*/ 3598334 w 6417734"/>
              <a:gd name="connsiteY15" fmla="*/ 228600 h 2514600"/>
              <a:gd name="connsiteX16" fmla="*/ 4047067 w 6417734"/>
              <a:gd name="connsiteY16" fmla="*/ 237067 h 2514600"/>
              <a:gd name="connsiteX17" fmla="*/ 4047067 w 6417734"/>
              <a:gd name="connsiteY17" fmla="*/ 838200 h 2514600"/>
              <a:gd name="connsiteX18" fmla="*/ 4199467 w 6417734"/>
              <a:gd name="connsiteY18" fmla="*/ 838200 h 2514600"/>
              <a:gd name="connsiteX19" fmla="*/ 4199467 w 6417734"/>
              <a:gd name="connsiteY19" fmla="*/ 1219200 h 2514600"/>
              <a:gd name="connsiteX20" fmla="*/ 4504267 w 6417734"/>
              <a:gd name="connsiteY20" fmla="*/ 1219200 h 2514600"/>
              <a:gd name="connsiteX21" fmla="*/ 4504267 w 6417734"/>
              <a:gd name="connsiteY21" fmla="*/ 685800 h 2514600"/>
              <a:gd name="connsiteX22" fmla="*/ 5274734 w 6417734"/>
              <a:gd name="connsiteY22" fmla="*/ 694267 h 2514600"/>
              <a:gd name="connsiteX23" fmla="*/ 5283200 w 6417734"/>
              <a:gd name="connsiteY23" fmla="*/ 1066800 h 2514600"/>
              <a:gd name="connsiteX24" fmla="*/ 5723467 w 6417734"/>
              <a:gd name="connsiteY24" fmla="*/ 1066800 h 2514600"/>
              <a:gd name="connsiteX25" fmla="*/ 5723467 w 6417734"/>
              <a:gd name="connsiteY25" fmla="*/ 1600200 h 2514600"/>
              <a:gd name="connsiteX26" fmla="*/ 6409267 w 6417734"/>
              <a:gd name="connsiteY26" fmla="*/ 1600200 h 2514600"/>
              <a:gd name="connsiteX27" fmla="*/ 6417734 w 6417734"/>
              <a:gd name="connsiteY27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751667 w 6417734"/>
              <a:gd name="connsiteY8" fmla="*/ 389467 h 2514600"/>
              <a:gd name="connsiteX9" fmla="*/ 2760134 w 6417734"/>
              <a:gd name="connsiteY9" fmla="*/ 1600200 h 2514600"/>
              <a:gd name="connsiteX10" fmla="*/ 2912534 w 6417734"/>
              <a:gd name="connsiteY10" fmla="*/ 1600200 h 2514600"/>
              <a:gd name="connsiteX11" fmla="*/ 2904067 w 6417734"/>
              <a:gd name="connsiteY11" fmla="*/ 1227667 h 2514600"/>
              <a:gd name="connsiteX12" fmla="*/ 3369734 w 6417734"/>
              <a:gd name="connsiteY12" fmla="*/ 1227667 h 2514600"/>
              <a:gd name="connsiteX13" fmla="*/ 3369734 w 6417734"/>
              <a:gd name="connsiteY13" fmla="*/ 838200 h 2514600"/>
              <a:gd name="connsiteX14" fmla="*/ 3589867 w 6417734"/>
              <a:gd name="connsiteY14" fmla="*/ 838200 h 2514600"/>
              <a:gd name="connsiteX15" fmla="*/ 3598334 w 6417734"/>
              <a:gd name="connsiteY15" fmla="*/ 228600 h 2514600"/>
              <a:gd name="connsiteX16" fmla="*/ 4047067 w 6417734"/>
              <a:gd name="connsiteY16" fmla="*/ 237067 h 2514600"/>
              <a:gd name="connsiteX17" fmla="*/ 4047067 w 6417734"/>
              <a:gd name="connsiteY17" fmla="*/ 838200 h 2514600"/>
              <a:gd name="connsiteX18" fmla="*/ 4199467 w 6417734"/>
              <a:gd name="connsiteY18" fmla="*/ 838200 h 2514600"/>
              <a:gd name="connsiteX19" fmla="*/ 4199467 w 6417734"/>
              <a:gd name="connsiteY19" fmla="*/ 1219200 h 2514600"/>
              <a:gd name="connsiteX20" fmla="*/ 4504267 w 6417734"/>
              <a:gd name="connsiteY20" fmla="*/ 1219200 h 2514600"/>
              <a:gd name="connsiteX21" fmla="*/ 4504267 w 6417734"/>
              <a:gd name="connsiteY21" fmla="*/ 685800 h 2514600"/>
              <a:gd name="connsiteX22" fmla="*/ 5274734 w 6417734"/>
              <a:gd name="connsiteY22" fmla="*/ 694267 h 2514600"/>
              <a:gd name="connsiteX23" fmla="*/ 5283200 w 6417734"/>
              <a:gd name="connsiteY23" fmla="*/ 1066800 h 2514600"/>
              <a:gd name="connsiteX24" fmla="*/ 5723467 w 6417734"/>
              <a:gd name="connsiteY24" fmla="*/ 1066800 h 2514600"/>
              <a:gd name="connsiteX25" fmla="*/ 5723467 w 6417734"/>
              <a:gd name="connsiteY25" fmla="*/ 1600200 h 2514600"/>
              <a:gd name="connsiteX26" fmla="*/ 6409267 w 6417734"/>
              <a:gd name="connsiteY26" fmla="*/ 1600200 h 2514600"/>
              <a:gd name="connsiteX27" fmla="*/ 6417734 w 6417734"/>
              <a:gd name="connsiteY27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743200 w 6417734"/>
              <a:gd name="connsiteY8" fmla="*/ 533400 h 2514600"/>
              <a:gd name="connsiteX9" fmla="*/ 2760134 w 6417734"/>
              <a:gd name="connsiteY9" fmla="*/ 1600200 h 2514600"/>
              <a:gd name="connsiteX10" fmla="*/ 2912534 w 6417734"/>
              <a:gd name="connsiteY10" fmla="*/ 1600200 h 2514600"/>
              <a:gd name="connsiteX11" fmla="*/ 2904067 w 6417734"/>
              <a:gd name="connsiteY11" fmla="*/ 1227667 h 2514600"/>
              <a:gd name="connsiteX12" fmla="*/ 3369734 w 6417734"/>
              <a:gd name="connsiteY12" fmla="*/ 1227667 h 2514600"/>
              <a:gd name="connsiteX13" fmla="*/ 3369734 w 6417734"/>
              <a:gd name="connsiteY13" fmla="*/ 838200 h 2514600"/>
              <a:gd name="connsiteX14" fmla="*/ 3589867 w 6417734"/>
              <a:gd name="connsiteY14" fmla="*/ 838200 h 2514600"/>
              <a:gd name="connsiteX15" fmla="*/ 3598334 w 6417734"/>
              <a:gd name="connsiteY15" fmla="*/ 228600 h 2514600"/>
              <a:gd name="connsiteX16" fmla="*/ 4047067 w 6417734"/>
              <a:gd name="connsiteY16" fmla="*/ 237067 h 2514600"/>
              <a:gd name="connsiteX17" fmla="*/ 4047067 w 6417734"/>
              <a:gd name="connsiteY17" fmla="*/ 838200 h 2514600"/>
              <a:gd name="connsiteX18" fmla="*/ 4199467 w 6417734"/>
              <a:gd name="connsiteY18" fmla="*/ 838200 h 2514600"/>
              <a:gd name="connsiteX19" fmla="*/ 4199467 w 6417734"/>
              <a:gd name="connsiteY19" fmla="*/ 1219200 h 2514600"/>
              <a:gd name="connsiteX20" fmla="*/ 4504267 w 6417734"/>
              <a:gd name="connsiteY20" fmla="*/ 1219200 h 2514600"/>
              <a:gd name="connsiteX21" fmla="*/ 4504267 w 6417734"/>
              <a:gd name="connsiteY21" fmla="*/ 685800 h 2514600"/>
              <a:gd name="connsiteX22" fmla="*/ 5274734 w 6417734"/>
              <a:gd name="connsiteY22" fmla="*/ 694267 h 2514600"/>
              <a:gd name="connsiteX23" fmla="*/ 5283200 w 6417734"/>
              <a:gd name="connsiteY23" fmla="*/ 1066800 h 2514600"/>
              <a:gd name="connsiteX24" fmla="*/ 5723467 w 6417734"/>
              <a:gd name="connsiteY24" fmla="*/ 1066800 h 2514600"/>
              <a:gd name="connsiteX25" fmla="*/ 5723467 w 6417734"/>
              <a:gd name="connsiteY25" fmla="*/ 1600200 h 2514600"/>
              <a:gd name="connsiteX26" fmla="*/ 6409267 w 6417734"/>
              <a:gd name="connsiteY26" fmla="*/ 1600200 h 2514600"/>
              <a:gd name="connsiteX27" fmla="*/ 6417734 w 6417734"/>
              <a:gd name="connsiteY27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252133 w 6417734"/>
              <a:gd name="connsiteY8" fmla="*/ 584200 h 2514600"/>
              <a:gd name="connsiteX9" fmla="*/ 2743200 w 6417734"/>
              <a:gd name="connsiteY9" fmla="*/ 533400 h 2514600"/>
              <a:gd name="connsiteX10" fmla="*/ 2760134 w 6417734"/>
              <a:gd name="connsiteY10" fmla="*/ 16002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133600 w 6417734"/>
              <a:gd name="connsiteY8" fmla="*/ 609600 h 2514600"/>
              <a:gd name="connsiteX9" fmla="*/ 2743200 w 6417734"/>
              <a:gd name="connsiteY9" fmla="*/ 533400 h 2514600"/>
              <a:gd name="connsiteX10" fmla="*/ 2760134 w 6417734"/>
              <a:gd name="connsiteY10" fmla="*/ 16002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743200 w 6417734"/>
              <a:gd name="connsiteY9" fmla="*/ 533400 h 2514600"/>
              <a:gd name="connsiteX10" fmla="*/ 2760134 w 6417734"/>
              <a:gd name="connsiteY10" fmla="*/ 16002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421467 w 6417734"/>
              <a:gd name="connsiteY9" fmla="*/ 584200 h 2514600"/>
              <a:gd name="connsiteX10" fmla="*/ 2743200 w 6417734"/>
              <a:gd name="connsiteY10" fmla="*/ 533400 h 2514600"/>
              <a:gd name="connsiteX11" fmla="*/ 2760134 w 6417734"/>
              <a:gd name="connsiteY11" fmla="*/ 1600200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743200 w 6417734"/>
              <a:gd name="connsiteY10" fmla="*/ 533400 h 2514600"/>
              <a:gd name="connsiteX11" fmla="*/ 2760134 w 6417734"/>
              <a:gd name="connsiteY11" fmla="*/ 1600200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52400 h 2514600"/>
              <a:gd name="connsiteX11" fmla="*/ 2760134 w 6417734"/>
              <a:gd name="connsiteY11" fmla="*/ 1600200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760134 w 6417734"/>
              <a:gd name="connsiteY10" fmla="*/ 16002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912534 w 6417734"/>
              <a:gd name="connsiteY11" fmla="*/ 1600200 h 2514600"/>
              <a:gd name="connsiteX12" fmla="*/ 2904067 w 6417734"/>
              <a:gd name="connsiteY12" fmla="*/ 1227667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794000 w 6417734"/>
              <a:gd name="connsiteY11" fmla="*/ 1693333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2912534 w 6417734"/>
              <a:gd name="connsiteY12" fmla="*/ 1600200 h 2514600"/>
              <a:gd name="connsiteX13" fmla="*/ 2904067 w 6417734"/>
              <a:gd name="connsiteY13" fmla="*/ 1227667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2912534 w 6417734"/>
              <a:gd name="connsiteY12" fmla="*/ 1600200 h 2514600"/>
              <a:gd name="connsiteX13" fmla="*/ 3429000 w 6417734"/>
              <a:gd name="connsiteY13" fmla="*/ 1524000 h 2514600"/>
              <a:gd name="connsiteX14" fmla="*/ 3369734 w 6417734"/>
              <a:gd name="connsiteY14" fmla="*/ 1227667 h 2514600"/>
              <a:gd name="connsiteX15" fmla="*/ 3369734 w 6417734"/>
              <a:gd name="connsiteY15" fmla="*/ 838200 h 2514600"/>
              <a:gd name="connsiteX16" fmla="*/ 3589867 w 6417734"/>
              <a:gd name="connsiteY16" fmla="*/ 838200 h 2514600"/>
              <a:gd name="connsiteX17" fmla="*/ 3598334 w 6417734"/>
              <a:gd name="connsiteY17" fmla="*/ 228600 h 2514600"/>
              <a:gd name="connsiteX18" fmla="*/ 4047067 w 6417734"/>
              <a:gd name="connsiteY18" fmla="*/ 237067 h 2514600"/>
              <a:gd name="connsiteX19" fmla="*/ 4047067 w 6417734"/>
              <a:gd name="connsiteY19" fmla="*/ 838200 h 2514600"/>
              <a:gd name="connsiteX20" fmla="*/ 4199467 w 6417734"/>
              <a:gd name="connsiteY20" fmla="*/ 838200 h 2514600"/>
              <a:gd name="connsiteX21" fmla="*/ 4199467 w 6417734"/>
              <a:gd name="connsiteY21" fmla="*/ 1219200 h 2514600"/>
              <a:gd name="connsiteX22" fmla="*/ 4504267 w 6417734"/>
              <a:gd name="connsiteY22" fmla="*/ 1219200 h 2514600"/>
              <a:gd name="connsiteX23" fmla="*/ 4504267 w 6417734"/>
              <a:gd name="connsiteY23" fmla="*/ 685800 h 2514600"/>
              <a:gd name="connsiteX24" fmla="*/ 5274734 w 6417734"/>
              <a:gd name="connsiteY24" fmla="*/ 694267 h 2514600"/>
              <a:gd name="connsiteX25" fmla="*/ 5283200 w 6417734"/>
              <a:gd name="connsiteY25" fmla="*/ 1066800 h 2514600"/>
              <a:gd name="connsiteX26" fmla="*/ 5723467 w 6417734"/>
              <a:gd name="connsiteY26" fmla="*/ 1066800 h 2514600"/>
              <a:gd name="connsiteX27" fmla="*/ 5723467 w 6417734"/>
              <a:gd name="connsiteY27" fmla="*/ 1600200 h 2514600"/>
              <a:gd name="connsiteX28" fmla="*/ 6409267 w 6417734"/>
              <a:gd name="connsiteY28" fmla="*/ 1600200 h 2514600"/>
              <a:gd name="connsiteX29" fmla="*/ 6417734 w 6417734"/>
              <a:gd name="connsiteY2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2912534 w 6417734"/>
              <a:gd name="connsiteY12" fmla="*/ 1600200 h 2514600"/>
              <a:gd name="connsiteX13" fmla="*/ 3369734 w 6417734"/>
              <a:gd name="connsiteY13" fmla="*/ 1227667 h 2514600"/>
              <a:gd name="connsiteX14" fmla="*/ 3369734 w 6417734"/>
              <a:gd name="connsiteY14" fmla="*/ 838200 h 2514600"/>
              <a:gd name="connsiteX15" fmla="*/ 3589867 w 6417734"/>
              <a:gd name="connsiteY15" fmla="*/ 838200 h 2514600"/>
              <a:gd name="connsiteX16" fmla="*/ 3598334 w 6417734"/>
              <a:gd name="connsiteY16" fmla="*/ 228600 h 2514600"/>
              <a:gd name="connsiteX17" fmla="*/ 4047067 w 6417734"/>
              <a:gd name="connsiteY17" fmla="*/ 237067 h 2514600"/>
              <a:gd name="connsiteX18" fmla="*/ 4047067 w 6417734"/>
              <a:gd name="connsiteY18" fmla="*/ 838200 h 2514600"/>
              <a:gd name="connsiteX19" fmla="*/ 4199467 w 6417734"/>
              <a:gd name="connsiteY19" fmla="*/ 838200 h 2514600"/>
              <a:gd name="connsiteX20" fmla="*/ 4199467 w 6417734"/>
              <a:gd name="connsiteY20" fmla="*/ 1219200 h 2514600"/>
              <a:gd name="connsiteX21" fmla="*/ 4504267 w 6417734"/>
              <a:gd name="connsiteY21" fmla="*/ 1219200 h 2514600"/>
              <a:gd name="connsiteX22" fmla="*/ 4504267 w 6417734"/>
              <a:gd name="connsiteY22" fmla="*/ 685800 h 2514600"/>
              <a:gd name="connsiteX23" fmla="*/ 5274734 w 6417734"/>
              <a:gd name="connsiteY23" fmla="*/ 694267 h 2514600"/>
              <a:gd name="connsiteX24" fmla="*/ 5283200 w 6417734"/>
              <a:gd name="connsiteY24" fmla="*/ 1066800 h 2514600"/>
              <a:gd name="connsiteX25" fmla="*/ 5723467 w 6417734"/>
              <a:gd name="connsiteY25" fmla="*/ 1066800 h 2514600"/>
              <a:gd name="connsiteX26" fmla="*/ 5723467 w 6417734"/>
              <a:gd name="connsiteY26" fmla="*/ 1600200 h 2514600"/>
              <a:gd name="connsiteX27" fmla="*/ 6409267 w 6417734"/>
              <a:gd name="connsiteY27" fmla="*/ 1600200 h 2514600"/>
              <a:gd name="connsiteX28" fmla="*/ 6417734 w 6417734"/>
              <a:gd name="connsiteY2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369734 w 6417734"/>
              <a:gd name="connsiteY12" fmla="*/ 1227667 h 2514600"/>
              <a:gd name="connsiteX13" fmla="*/ 3369734 w 6417734"/>
              <a:gd name="connsiteY13" fmla="*/ 838200 h 2514600"/>
              <a:gd name="connsiteX14" fmla="*/ 3589867 w 6417734"/>
              <a:gd name="connsiteY14" fmla="*/ 838200 h 2514600"/>
              <a:gd name="connsiteX15" fmla="*/ 3598334 w 6417734"/>
              <a:gd name="connsiteY15" fmla="*/ 228600 h 2514600"/>
              <a:gd name="connsiteX16" fmla="*/ 4047067 w 6417734"/>
              <a:gd name="connsiteY16" fmla="*/ 237067 h 2514600"/>
              <a:gd name="connsiteX17" fmla="*/ 4047067 w 6417734"/>
              <a:gd name="connsiteY17" fmla="*/ 838200 h 2514600"/>
              <a:gd name="connsiteX18" fmla="*/ 4199467 w 6417734"/>
              <a:gd name="connsiteY18" fmla="*/ 838200 h 2514600"/>
              <a:gd name="connsiteX19" fmla="*/ 4199467 w 6417734"/>
              <a:gd name="connsiteY19" fmla="*/ 1219200 h 2514600"/>
              <a:gd name="connsiteX20" fmla="*/ 4504267 w 6417734"/>
              <a:gd name="connsiteY20" fmla="*/ 1219200 h 2514600"/>
              <a:gd name="connsiteX21" fmla="*/ 4504267 w 6417734"/>
              <a:gd name="connsiteY21" fmla="*/ 685800 h 2514600"/>
              <a:gd name="connsiteX22" fmla="*/ 5274734 w 6417734"/>
              <a:gd name="connsiteY22" fmla="*/ 694267 h 2514600"/>
              <a:gd name="connsiteX23" fmla="*/ 5283200 w 6417734"/>
              <a:gd name="connsiteY23" fmla="*/ 1066800 h 2514600"/>
              <a:gd name="connsiteX24" fmla="*/ 5723467 w 6417734"/>
              <a:gd name="connsiteY24" fmla="*/ 1066800 h 2514600"/>
              <a:gd name="connsiteX25" fmla="*/ 5723467 w 6417734"/>
              <a:gd name="connsiteY25" fmla="*/ 1600200 h 2514600"/>
              <a:gd name="connsiteX26" fmla="*/ 6409267 w 6417734"/>
              <a:gd name="connsiteY26" fmla="*/ 1600200 h 2514600"/>
              <a:gd name="connsiteX27" fmla="*/ 6417734 w 6417734"/>
              <a:gd name="connsiteY27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369734 w 6417734"/>
              <a:gd name="connsiteY12" fmla="*/ 1227667 h 2514600"/>
              <a:gd name="connsiteX13" fmla="*/ 3589867 w 6417734"/>
              <a:gd name="connsiteY13" fmla="*/ 838200 h 2514600"/>
              <a:gd name="connsiteX14" fmla="*/ 3598334 w 6417734"/>
              <a:gd name="connsiteY14" fmla="*/ 228600 h 2514600"/>
              <a:gd name="connsiteX15" fmla="*/ 4047067 w 6417734"/>
              <a:gd name="connsiteY15" fmla="*/ 237067 h 2514600"/>
              <a:gd name="connsiteX16" fmla="*/ 4047067 w 6417734"/>
              <a:gd name="connsiteY16" fmla="*/ 838200 h 2514600"/>
              <a:gd name="connsiteX17" fmla="*/ 4199467 w 6417734"/>
              <a:gd name="connsiteY17" fmla="*/ 838200 h 2514600"/>
              <a:gd name="connsiteX18" fmla="*/ 4199467 w 6417734"/>
              <a:gd name="connsiteY18" fmla="*/ 1219200 h 2514600"/>
              <a:gd name="connsiteX19" fmla="*/ 4504267 w 6417734"/>
              <a:gd name="connsiteY19" fmla="*/ 1219200 h 2514600"/>
              <a:gd name="connsiteX20" fmla="*/ 4504267 w 6417734"/>
              <a:gd name="connsiteY20" fmla="*/ 685800 h 2514600"/>
              <a:gd name="connsiteX21" fmla="*/ 5274734 w 6417734"/>
              <a:gd name="connsiteY21" fmla="*/ 694267 h 2514600"/>
              <a:gd name="connsiteX22" fmla="*/ 5283200 w 6417734"/>
              <a:gd name="connsiteY22" fmla="*/ 1066800 h 2514600"/>
              <a:gd name="connsiteX23" fmla="*/ 5723467 w 6417734"/>
              <a:gd name="connsiteY23" fmla="*/ 1066800 h 2514600"/>
              <a:gd name="connsiteX24" fmla="*/ 5723467 w 6417734"/>
              <a:gd name="connsiteY24" fmla="*/ 1600200 h 2514600"/>
              <a:gd name="connsiteX25" fmla="*/ 6409267 w 6417734"/>
              <a:gd name="connsiteY25" fmla="*/ 1600200 h 2514600"/>
              <a:gd name="connsiteX26" fmla="*/ 6417734 w 6417734"/>
              <a:gd name="connsiteY26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9867 w 6417734"/>
              <a:gd name="connsiteY12" fmla="*/ 838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47067 w 6417734"/>
              <a:gd name="connsiteY15" fmla="*/ 838200 h 2514600"/>
              <a:gd name="connsiteX16" fmla="*/ 4199467 w 6417734"/>
              <a:gd name="connsiteY16" fmla="*/ 838200 h 2514600"/>
              <a:gd name="connsiteX17" fmla="*/ 4199467 w 6417734"/>
              <a:gd name="connsiteY17" fmla="*/ 1219200 h 2514600"/>
              <a:gd name="connsiteX18" fmla="*/ 4504267 w 6417734"/>
              <a:gd name="connsiteY18" fmla="*/ 1219200 h 2514600"/>
              <a:gd name="connsiteX19" fmla="*/ 4504267 w 6417734"/>
              <a:gd name="connsiteY19" fmla="*/ 685800 h 2514600"/>
              <a:gd name="connsiteX20" fmla="*/ 5274734 w 6417734"/>
              <a:gd name="connsiteY20" fmla="*/ 694267 h 2514600"/>
              <a:gd name="connsiteX21" fmla="*/ 5283200 w 6417734"/>
              <a:gd name="connsiteY21" fmla="*/ 1066800 h 2514600"/>
              <a:gd name="connsiteX22" fmla="*/ 5723467 w 6417734"/>
              <a:gd name="connsiteY22" fmla="*/ 1066800 h 2514600"/>
              <a:gd name="connsiteX23" fmla="*/ 5723467 w 6417734"/>
              <a:gd name="connsiteY23" fmla="*/ 1600200 h 2514600"/>
              <a:gd name="connsiteX24" fmla="*/ 6409267 w 6417734"/>
              <a:gd name="connsiteY24" fmla="*/ 1600200 h 2514600"/>
              <a:gd name="connsiteX25" fmla="*/ 6417734 w 6417734"/>
              <a:gd name="connsiteY25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47067 w 6417734"/>
              <a:gd name="connsiteY15" fmla="*/ 838200 h 2514600"/>
              <a:gd name="connsiteX16" fmla="*/ 4199467 w 6417734"/>
              <a:gd name="connsiteY16" fmla="*/ 838200 h 2514600"/>
              <a:gd name="connsiteX17" fmla="*/ 4199467 w 6417734"/>
              <a:gd name="connsiteY17" fmla="*/ 1219200 h 2514600"/>
              <a:gd name="connsiteX18" fmla="*/ 4504267 w 6417734"/>
              <a:gd name="connsiteY18" fmla="*/ 1219200 h 2514600"/>
              <a:gd name="connsiteX19" fmla="*/ 4504267 w 6417734"/>
              <a:gd name="connsiteY19" fmla="*/ 685800 h 2514600"/>
              <a:gd name="connsiteX20" fmla="*/ 5274734 w 6417734"/>
              <a:gd name="connsiteY20" fmla="*/ 694267 h 2514600"/>
              <a:gd name="connsiteX21" fmla="*/ 5283200 w 6417734"/>
              <a:gd name="connsiteY21" fmla="*/ 1066800 h 2514600"/>
              <a:gd name="connsiteX22" fmla="*/ 5723467 w 6417734"/>
              <a:gd name="connsiteY22" fmla="*/ 1066800 h 2514600"/>
              <a:gd name="connsiteX23" fmla="*/ 5723467 w 6417734"/>
              <a:gd name="connsiteY23" fmla="*/ 1600200 h 2514600"/>
              <a:gd name="connsiteX24" fmla="*/ 6409267 w 6417734"/>
              <a:gd name="connsiteY24" fmla="*/ 1600200 h 2514600"/>
              <a:gd name="connsiteX25" fmla="*/ 6417734 w 6417734"/>
              <a:gd name="connsiteY25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4199467 w 6417734"/>
              <a:gd name="connsiteY16" fmla="*/ 838200 h 2514600"/>
              <a:gd name="connsiteX17" fmla="*/ 4199467 w 6417734"/>
              <a:gd name="connsiteY17" fmla="*/ 1219200 h 2514600"/>
              <a:gd name="connsiteX18" fmla="*/ 4504267 w 6417734"/>
              <a:gd name="connsiteY18" fmla="*/ 1219200 h 2514600"/>
              <a:gd name="connsiteX19" fmla="*/ 4504267 w 6417734"/>
              <a:gd name="connsiteY19" fmla="*/ 685800 h 2514600"/>
              <a:gd name="connsiteX20" fmla="*/ 5274734 w 6417734"/>
              <a:gd name="connsiteY20" fmla="*/ 694267 h 2514600"/>
              <a:gd name="connsiteX21" fmla="*/ 5283200 w 6417734"/>
              <a:gd name="connsiteY21" fmla="*/ 1066800 h 2514600"/>
              <a:gd name="connsiteX22" fmla="*/ 5723467 w 6417734"/>
              <a:gd name="connsiteY22" fmla="*/ 1066800 h 2514600"/>
              <a:gd name="connsiteX23" fmla="*/ 5723467 w 6417734"/>
              <a:gd name="connsiteY23" fmla="*/ 1600200 h 2514600"/>
              <a:gd name="connsiteX24" fmla="*/ 6409267 w 6417734"/>
              <a:gd name="connsiteY24" fmla="*/ 1600200 h 2514600"/>
              <a:gd name="connsiteX25" fmla="*/ 6417734 w 6417734"/>
              <a:gd name="connsiteY25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4199467 w 6417734"/>
              <a:gd name="connsiteY16" fmla="*/ 1219200 h 2514600"/>
              <a:gd name="connsiteX17" fmla="*/ 4504267 w 6417734"/>
              <a:gd name="connsiteY17" fmla="*/ 1219200 h 2514600"/>
              <a:gd name="connsiteX18" fmla="*/ 4504267 w 6417734"/>
              <a:gd name="connsiteY18" fmla="*/ 685800 h 2514600"/>
              <a:gd name="connsiteX19" fmla="*/ 5274734 w 6417734"/>
              <a:gd name="connsiteY19" fmla="*/ 694267 h 2514600"/>
              <a:gd name="connsiteX20" fmla="*/ 5283200 w 6417734"/>
              <a:gd name="connsiteY20" fmla="*/ 1066800 h 2514600"/>
              <a:gd name="connsiteX21" fmla="*/ 5723467 w 6417734"/>
              <a:gd name="connsiteY21" fmla="*/ 1066800 h 2514600"/>
              <a:gd name="connsiteX22" fmla="*/ 5723467 w 6417734"/>
              <a:gd name="connsiteY22" fmla="*/ 1600200 h 2514600"/>
              <a:gd name="connsiteX23" fmla="*/ 6409267 w 6417734"/>
              <a:gd name="connsiteY23" fmla="*/ 1600200 h 2514600"/>
              <a:gd name="connsiteX24" fmla="*/ 6417734 w 6417734"/>
              <a:gd name="connsiteY24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4199467 w 6417734"/>
              <a:gd name="connsiteY16" fmla="*/ 1219200 h 2514600"/>
              <a:gd name="connsiteX17" fmla="*/ 4504267 w 6417734"/>
              <a:gd name="connsiteY17" fmla="*/ 685800 h 2514600"/>
              <a:gd name="connsiteX18" fmla="*/ 5274734 w 6417734"/>
              <a:gd name="connsiteY18" fmla="*/ 694267 h 2514600"/>
              <a:gd name="connsiteX19" fmla="*/ 5283200 w 6417734"/>
              <a:gd name="connsiteY19" fmla="*/ 1066800 h 2514600"/>
              <a:gd name="connsiteX20" fmla="*/ 5723467 w 6417734"/>
              <a:gd name="connsiteY20" fmla="*/ 1066800 h 2514600"/>
              <a:gd name="connsiteX21" fmla="*/ 5723467 w 6417734"/>
              <a:gd name="connsiteY21" fmla="*/ 1600200 h 2514600"/>
              <a:gd name="connsiteX22" fmla="*/ 6409267 w 6417734"/>
              <a:gd name="connsiteY22" fmla="*/ 1600200 h 2514600"/>
              <a:gd name="connsiteX23" fmla="*/ 6417734 w 6417734"/>
              <a:gd name="connsiteY23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4504267 w 6417734"/>
              <a:gd name="connsiteY16" fmla="*/ 685800 h 2514600"/>
              <a:gd name="connsiteX17" fmla="*/ 5274734 w 6417734"/>
              <a:gd name="connsiteY17" fmla="*/ 694267 h 2514600"/>
              <a:gd name="connsiteX18" fmla="*/ 5283200 w 6417734"/>
              <a:gd name="connsiteY18" fmla="*/ 1066800 h 2514600"/>
              <a:gd name="connsiteX19" fmla="*/ 5723467 w 6417734"/>
              <a:gd name="connsiteY19" fmla="*/ 1066800 h 2514600"/>
              <a:gd name="connsiteX20" fmla="*/ 5723467 w 6417734"/>
              <a:gd name="connsiteY20" fmla="*/ 1600200 h 2514600"/>
              <a:gd name="connsiteX21" fmla="*/ 6409267 w 6417734"/>
              <a:gd name="connsiteY21" fmla="*/ 1600200 h 2514600"/>
              <a:gd name="connsiteX22" fmla="*/ 6417734 w 6417734"/>
              <a:gd name="connsiteY22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5274734 w 6417734"/>
              <a:gd name="connsiteY16" fmla="*/ 694267 h 2514600"/>
              <a:gd name="connsiteX17" fmla="*/ 5283200 w 6417734"/>
              <a:gd name="connsiteY17" fmla="*/ 1066800 h 2514600"/>
              <a:gd name="connsiteX18" fmla="*/ 5723467 w 6417734"/>
              <a:gd name="connsiteY18" fmla="*/ 1066800 h 2514600"/>
              <a:gd name="connsiteX19" fmla="*/ 5723467 w 6417734"/>
              <a:gd name="connsiteY19" fmla="*/ 1600200 h 2514600"/>
              <a:gd name="connsiteX20" fmla="*/ 6409267 w 6417734"/>
              <a:gd name="connsiteY20" fmla="*/ 1600200 h 2514600"/>
              <a:gd name="connsiteX21" fmla="*/ 6417734 w 6417734"/>
              <a:gd name="connsiteY21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5283200 w 6417734"/>
              <a:gd name="connsiteY16" fmla="*/ 1066800 h 2514600"/>
              <a:gd name="connsiteX17" fmla="*/ 5723467 w 6417734"/>
              <a:gd name="connsiteY17" fmla="*/ 1066800 h 2514600"/>
              <a:gd name="connsiteX18" fmla="*/ 5723467 w 6417734"/>
              <a:gd name="connsiteY18" fmla="*/ 1600200 h 2514600"/>
              <a:gd name="connsiteX19" fmla="*/ 6409267 w 6417734"/>
              <a:gd name="connsiteY19" fmla="*/ 1600200 h 2514600"/>
              <a:gd name="connsiteX20" fmla="*/ 6417734 w 6417734"/>
              <a:gd name="connsiteY20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5723467 w 6417734"/>
              <a:gd name="connsiteY16" fmla="*/ 1066800 h 2514600"/>
              <a:gd name="connsiteX17" fmla="*/ 5723467 w 6417734"/>
              <a:gd name="connsiteY17" fmla="*/ 1600200 h 2514600"/>
              <a:gd name="connsiteX18" fmla="*/ 6409267 w 6417734"/>
              <a:gd name="connsiteY18" fmla="*/ 1600200 h 2514600"/>
              <a:gd name="connsiteX19" fmla="*/ 6417734 w 6417734"/>
              <a:gd name="connsiteY19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5723467 w 6417734"/>
              <a:gd name="connsiteY16" fmla="*/ 1600200 h 2514600"/>
              <a:gd name="connsiteX17" fmla="*/ 6409267 w 6417734"/>
              <a:gd name="connsiteY17" fmla="*/ 1600200 h 2514600"/>
              <a:gd name="connsiteX18" fmla="*/ 6417734 w 6417734"/>
              <a:gd name="connsiteY18" fmla="*/ 2514600 h 2514600"/>
              <a:gd name="connsiteX0" fmla="*/ 0 w 6417734"/>
              <a:gd name="connsiteY0" fmla="*/ 2514600 h 2514600"/>
              <a:gd name="connsiteX1" fmla="*/ 16934 w 6417734"/>
              <a:gd name="connsiteY1" fmla="*/ 84667 h 2514600"/>
              <a:gd name="connsiteX2" fmla="*/ 626534 w 6417734"/>
              <a:gd name="connsiteY2" fmla="*/ 84667 h 2514600"/>
              <a:gd name="connsiteX3" fmla="*/ 618067 w 6417734"/>
              <a:gd name="connsiteY3" fmla="*/ 609600 h 2514600"/>
              <a:gd name="connsiteX4" fmla="*/ 1143000 w 6417734"/>
              <a:gd name="connsiteY4" fmla="*/ 609600 h 2514600"/>
              <a:gd name="connsiteX5" fmla="*/ 1151467 w 6417734"/>
              <a:gd name="connsiteY5" fmla="*/ 0 h 2514600"/>
              <a:gd name="connsiteX6" fmla="*/ 1761067 w 6417734"/>
              <a:gd name="connsiteY6" fmla="*/ 0 h 2514600"/>
              <a:gd name="connsiteX7" fmla="*/ 1752600 w 6417734"/>
              <a:gd name="connsiteY7" fmla="*/ 609600 h 2514600"/>
              <a:gd name="connsiteX8" fmla="*/ 2057400 w 6417734"/>
              <a:gd name="connsiteY8" fmla="*/ 609600 h 2514600"/>
              <a:gd name="connsiteX9" fmla="*/ 2057400 w 6417734"/>
              <a:gd name="connsiteY9" fmla="*/ 1905000 h 2514600"/>
              <a:gd name="connsiteX10" fmla="*/ 2514600 w 6417734"/>
              <a:gd name="connsiteY10" fmla="*/ 1905000 h 2514600"/>
              <a:gd name="connsiteX11" fmla="*/ 2514600 w 6417734"/>
              <a:gd name="connsiteY11" fmla="*/ 1600200 h 2514600"/>
              <a:gd name="connsiteX12" fmla="*/ 3581400 w 6417734"/>
              <a:gd name="connsiteY12" fmla="*/ 1600200 h 2514600"/>
              <a:gd name="connsiteX13" fmla="*/ 3598334 w 6417734"/>
              <a:gd name="connsiteY13" fmla="*/ 228600 h 2514600"/>
              <a:gd name="connsiteX14" fmla="*/ 4047067 w 6417734"/>
              <a:gd name="connsiteY14" fmla="*/ 237067 h 2514600"/>
              <a:gd name="connsiteX15" fmla="*/ 4038600 w 6417734"/>
              <a:gd name="connsiteY15" fmla="*/ 1600200 h 2514600"/>
              <a:gd name="connsiteX16" fmla="*/ 6409267 w 6417734"/>
              <a:gd name="connsiteY16" fmla="*/ 1600200 h 2514600"/>
              <a:gd name="connsiteX17" fmla="*/ 6417734 w 6417734"/>
              <a:gd name="connsiteY17" fmla="*/ 251460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417734" h="2514600">
                <a:moveTo>
                  <a:pt x="0" y="2514600"/>
                </a:moveTo>
                <a:cubicBezTo>
                  <a:pt x="2822" y="2091267"/>
                  <a:pt x="14112" y="508000"/>
                  <a:pt x="16934" y="84667"/>
                </a:cubicBezTo>
                <a:lnTo>
                  <a:pt x="626534" y="84667"/>
                </a:lnTo>
                <a:lnTo>
                  <a:pt x="618067" y="609600"/>
                </a:lnTo>
                <a:lnTo>
                  <a:pt x="1143000" y="609600"/>
                </a:lnTo>
                <a:lnTo>
                  <a:pt x="1151467" y="0"/>
                </a:lnTo>
                <a:lnTo>
                  <a:pt x="1761067" y="0"/>
                </a:lnTo>
                <a:lnTo>
                  <a:pt x="1752600" y="609600"/>
                </a:lnTo>
                <a:lnTo>
                  <a:pt x="2057400" y="609600"/>
                </a:lnTo>
                <a:lnTo>
                  <a:pt x="2057400" y="1905000"/>
                </a:lnTo>
                <a:lnTo>
                  <a:pt x="2514600" y="1905000"/>
                </a:lnTo>
                <a:lnTo>
                  <a:pt x="2514600" y="1600200"/>
                </a:lnTo>
                <a:lnTo>
                  <a:pt x="3581400" y="1600200"/>
                </a:lnTo>
                <a:lnTo>
                  <a:pt x="3598334" y="228600"/>
                </a:lnTo>
                <a:lnTo>
                  <a:pt x="4047067" y="237067"/>
                </a:lnTo>
                <a:cubicBezTo>
                  <a:pt x="4044245" y="691445"/>
                  <a:pt x="4041422" y="1145822"/>
                  <a:pt x="4038600" y="1600200"/>
                </a:cubicBezTo>
                <a:lnTo>
                  <a:pt x="6409267" y="1600200"/>
                </a:lnTo>
                <a:cubicBezTo>
                  <a:pt x="6412089" y="1905000"/>
                  <a:pt x="6414912" y="2209800"/>
                  <a:pt x="6417734" y="2514600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Freeform 25"/>
          <p:cNvSpPr/>
          <p:nvPr/>
        </p:nvSpPr>
        <p:spPr>
          <a:xfrm>
            <a:off x="762000" y="2429933"/>
            <a:ext cx="7636934" cy="2523067"/>
          </a:xfrm>
          <a:custGeom>
            <a:avLst/>
            <a:gdLst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18067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0200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79134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36934" h="2523067">
                <a:moveTo>
                  <a:pt x="0" y="2523067"/>
                </a:moveTo>
                <a:cubicBezTo>
                  <a:pt x="2822" y="1986845"/>
                  <a:pt x="5645" y="1450622"/>
                  <a:pt x="8467" y="914400"/>
                </a:cubicBezTo>
                <a:lnTo>
                  <a:pt x="931334" y="914400"/>
                </a:lnTo>
                <a:lnTo>
                  <a:pt x="922867" y="1371600"/>
                </a:lnTo>
                <a:lnTo>
                  <a:pt x="1227667" y="1371600"/>
                </a:lnTo>
                <a:cubicBezTo>
                  <a:pt x="1230489" y="948267"/>
                  <a:pt x="1233312" y="508000"/>
                  <a:pt x="1236134" y="84667"/>
                </a:cubicBezTo>
                <a:lnTo>
                  <a:pt x="1845734" y="84667"/>
                </a:lnTo>
                <a:lnTo>
                  <a:pt x="1837267" y="609600"/>
                </a:lnTo>
                <a:lnTo>
                  <a:pt x="2065867" y="609600"/>
                </a:lnTo>
                <a:lnTo>
                  <a:pt x="2065867" y="381000"/>
                </a:lnTo>
                <a:lnTo>
                  <a:pt x="2362200" y="381000"/>
                </a:lnTo>
                <a:lnTo>
                  <a:pt x="2370667" y="0"/>
                </a:lnTo>
                <a:lnTo>
                  <a:pt x="2980267" y="0"/>
                </a:lnTo>
                <a:lnTo>
                  <a:pt x="2988734" y="389467"/>
                </a:lnTo>
                <a:lnTo>
                  <a:pt x="3970867" y="389467"/>
                </a:lnTo>
                <a:cubicBezTo>
                  <a:pt x="3973689" y="793045"/>
                  <a:pt x="3976512" y="1196622"/>
                  <a:pt x="3979334" y="1600200"/>
                </a:cubicBezTo>
                <a:lnTo>
                  <a:pt x="4131734" y="1600200"/>
                </a:lnTo>
                <a:lnTo>
                  <a:pt x="4123267" y="1227667"/>
                </a:lnTo>
                <a:lnTo>
                  <a:pt x="4588934" y="1227667"/>
                </a:lnTo>
                <a:lnTo>
                  <a:pt x="4588934" y="838200"/>
                </a:lnTo>
                <a:lnTo>
                  <a:pt x="4809067" y="838200"/>
                </a:lnTo>
                <a:lnTo>
                  <a:pt x="4817534" y="228600"/>
                </a:lnTo>
                <a:lnTo>
                  <a:pt x="5266267" y="237067"/>
                </a:lnTo>
                <a:lnTo>
                  <a:pt x="5266267" y="838200"/>
                </a:lnTo>
                <a:lnTo>
                  <a:pt x="5418667" y="838200"/>
                </a:lnTo>
                <a:lnTo>
                  <a:pt x="5418667" y="1219200"/>
                </a:lnTo>
                <a:lnTo>
                  <a:pt x="5723467" y="1219200"/>
                </a:lnTo>
                <a:lnTo>
                  <a:pt x="5723467" y="685800"/>
                </a:lnTo>
                <a:lnTo>
                  <a:pt x="6493934" y="694267"/>
                </a:lnTo>
                <a:lnTo>
                  <a:pt x="6502400" y="1066800"/>
                </a:lnTo>
                <a:lnTo>
                  <a:pt x="6942667" y="1066800"/>
                </a:lnTo>
                <a:lnTo>
                  <a:pt x="6942667" y="1600200"/>
                </a:lnTo>
                <a:lnTo>
                  <a:pt x="7628467" y="1600200"/>
                </a:lnTo>
                <a:cubicBezTo>
                  <a:pt x="7631289" y="1905000"/>
                  <a:pt x="7634112" y="2209800"/>
                  <a:pt x="7636934" y="2514600"/>
                </a:cubicBez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Freeform 47"/>
          <p:cNvSpPr/>
          <p:nvPr/>
        </p:nvSpPr>
        <p:spPr>
          <a:xfrm>
            <a:off x="762000" y="2429933"/>
            <a:ext cx="7636934" cy="2523067"/>
          </a:xfrm>
          <a:custGeom>
            <a:avLst/>
            <a:gdLst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18067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74334 w 7958667"/>
              <a:gd name="connsiteY9" fmla="*/ 389467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54667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31334 w 7958667"/>
              <a:gd name="connsiteY3" fmla="*/ 1363133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1133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27134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29733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35600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8734 w 7958667"/>
              <a:gd name="connsiteY12" fmla="*/ 8467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74734 w 7958667"/>
              <a:gd name="connsiteY23" fmla="*/ 846667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36934 w 7958667"/>
              <a:gd name="connsiteY32" fmla="*/ 1591733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8667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958667"/>
              <a:gd name="connsiteY0" fmla="*/ 2523067 h 2523067"/>
              <a:gd name="connsiteX1" fmla="*/ 8467 w 7958667"/>
              <a:gd name="connsiteY1" fmla="*/ 914400 h 2523067"/>
              <a:gd name="connsiteX2" fmla="*/ 931334 w 7958667"/>
              <a:gd name="connsiteY2" fmla="*/ 914400 h 2523067"/>
              <a:gd name="connsiteX3" fmla="*/ 922867 w 7958667"/>
              <a:gd name="connsiteY3" fmla="*/ 1371600 h 2523067"/>
              <a:gd name="connsiteX4" fmla="*/ 1227667 w 7958667"/>
              <a:gd name="connsiteY4" fmla="*/ 1371600 h 2523067"/>
              <a:gd name="connsiteX5" fmla="*/ 1236134 w 7958667"/>
              <a:gd name="connsiteY5" fmla="*/ 84667 h 2523067"/>
              <a:gd name="connsiteX6" fmla="*/ 1845734 w 7958667"/>
              <a:gd name="connsiteY6" fmla="*/ 84667 h 2523067"/>
              <a:gd name="connsiteX7" fmla="*/ 1837267 w 7958667"/>
              <a:gd name="connsiteY7" fmla="*/ 609600 h 2523067"/>
              <a:gd name="connsiteX8" fmla="*/ 2065867 w 7958667"/>
              <a:gd name="connsiteY8" fmla="*/ 609600 h 2523067"/>
              <a:gd name="connsiteX9" fmla="*/ 2065867 w 7958667"/>
              <a:gd name="connsiteY9" fmla="*/ 381000 h 2523067"/>
              <a:gd name="connsiteX10" fmla="*/ 2379134 w 7958667"/>
              <a:gd name="connsiteY10" fmla="*/ 381000 h 2523067"/>
              <a:gd name="connsiteX11" fmla="*/ 2370667 w 7958667"/>
              <a:gd name="connsiteY11" fmla="*/ 0 h 2523067"/>
              <a:gd name="connsiteX12" fmla="*/ 2980267 w 7958667"/>
              <a:gd name="connsiteY12" fmla="*/ 0 h 2523067"/>
              <a:gd name="connsiteX13" fmla="*/ 2988734 w 7958667"/>
              <a:gd name="connsiteY13" fmla="*/ 389467 h 2523067"/>
              <a:gd name="connsiteX14" fmla="*/ 3970867 w 7958667"/>
              <a:gd name="connsiteY14" fmla="*/ 389467 h 2523067"/>
              <a:gd name="connsiteX15" fmla="*/ 3979334 w 7958667"/>
              <a:gd name="connsiteY15" fmla="*/ 1600200 h 2523067"/>
              <a:gd name="connsiteX16" fmla="*/ 4131734 w 7958667"/>
              <a:gd name="connsiteY16" fmla="*/ 1600200 h 2523067"/>
              <a:gd name="connsiteX17" fmla="*/ 4123267 w 7958667"/>
              <a:gd name="connsiteY17" fmla="*/ 1227667 h 2523067"/>
              <a:gd name="connsiteX18" fmla="*/ 4588934 w 7958667"/>
              <a:gd name="connsiteY18" fmla="*/ 1227667 h 2523067"/>
              <a:gd name="connsiteX19" fmla="*/ 4588934 w 7958667"/>
              <a:gd name="connsiteY19" fmla="*/ 838200 h 2523067"/>
              <a:gd name="connsiteX20" fmla="*/ 4809067 w 7958667"/>
              <a:gd name="connsiteY20" fmla="*/ 838200 h 2523067"/>
              <a:gd name="connsiteX21" fmla="*/ 4817534 w 7958667"/>
              <a:gd name="connsiteY21" fmla="*/ 228600 h 2523067"/>
              <a:gd name="connsiteX22" fmla="*/ 5266267 w 7958667"/>
              <a:gd name="connsiteY22" fmla="*/ 237067 h 2523067"/>
              <a:gd name="connsiteX23" fmla="*/ 5266267 w 7958667"/>
              <a:gd name="connsiteY23" fmla="*/ 838200 h 2523067"/>
              <a:gd name="connsiteX24" fmla="*/ 5418667 w 7958667"/>
              <a:gd name="connsiteY24" fmla="*/ 838200 h 2523067"/>
              <a:gd name="connsiteX25" fmla="*/ 5418667 w 7958667"/>
              <a:gd name="connsiteY25" fmla="*/ 1219200 h 2523067"/>
              <a:gd name="connsiteX26" fmla="*/ 5723467 w 7958667"/>
              <a:gd name="connsiteY26" fmla="*/ 1219200 h 2523067"/>
              <a:gd name="connsiteX27" fmla="*/ 5723467 w 7958667"/>
              <a:gd name="connsiteY27" fmla="*/ 685800 h 2523067"/>
              <a:gd name="connsiteX28" fmla="*/ 6493934 w 7958667"/>
              <a:gd name="connsiteY28" fmla="*/ 694267 h 2523067"/>
              <a:gd name="connsiteX29" fmla="*/ 6502400 w 7958667"/>
              <a:gd name="connsiteY29" fmla="*/ 1066800 h 2523067"/>
              <a:gd name="connsiteX30" fmla="*/ 6942667 w 7958667"/>
              <a:gd name="connsiteY30" fmla="*/ 1066800 h 2523067"/>
              <a:gd name="connsiteX31" fmla="*/ 6942667 w 7958667"/>
              <a:gd name="connsiteY31" fmla="*/ 1600200 h 2523067"/>
              <a:gd name="connsiteX32" fmla="*/ 7628467 w 7958667"/>
              <a:gd name="connsiteY32" fmla="*/ 1600200 h 2523067"/>
              <a:gd name="connsiteX33" fmla="*/ 7636934 w 7958667"/>
              <a:gd name="connsiteY33" fmla="*/ 2514600 h 2523067"/>
              <a:gd name="connsiteX34" fmla="*/ 7958667 w 7958667"/>
              <a:gd name="connsiteY34" fmla="*/ 2133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79134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  <a:gd name="connsiteX0" fmla="*/ 0 w 7636934"/>
              <a:gd name="connsiteY0" fmla="*/ 2523067 h 2523067"/>
              <a:gd name="connsiteX1" fmla="*/ 8467 w 7636934"/>
              <a:gd name="connsiteY1" fmla="*/ 914400 h 2523067"/>
              <a:gd name="connsiteX2" fmla="*/ 931334 w 7636934"/>
              <a:gd name="connsiteY2" fmla="*/ 914400 h 2523067"/>
              <a:gd name="connsiteX3" fmla="*/ 922867 w 7636934"/>
              <a:gd name="connsiteY3" fmla="*/ 1371600 h 2523067"/>
              <a:gd name="connsiteX4" fmla="*/ 1227667 w 7636934"/>
              <a:gd name="connsiteY4" fmla="*/ 1371600 h 2523067"/>
              <a:gd name="connsiteX5" fmla="*/ 1236134 w 7636934"/>
              <a:gd name="connsiteY5" fmla="*/ 84667 h 2523067"/>
              <a:gd name="connsiteX6" fmla="*/ 1845734 w 7636934"/>
              <a:gd name="connsiteY6" fmla="*/ 84667 h 2523067"/>
              <a:gd name="connsiteX7" fmla="*/ 1837267 w 7636934"/>
              <a:gd name="connsiteY7" fmla="*/ 609600 h 2523067"/>
              <a:gd name="connsiteX8" fmla="*/ 2065867 w 7636934"/>
              <a:gd name="connsiteY8" fmla="*/ 609600 h 2523067"/>
              <a:gd name="connsiteX9" fmla="*/ 2065867 w 7636934"/>
              <a:gd name="connsiteY9" fmla="*/ 381000 h 2523067"/>
              <a:gd name="connsiteX10" fmla="*/ 2362200 w 7636934"/>
              <a:gd name="connsiteY10" fmla="*/ 381000 h 2523067"/>
              <a:gd name="connsiteX11" fmla="*/ 2370667 w 7636934"/>
              <a:gd name="connsiteY11" fmla="*/ 0 h 2523067"/>
              <a:gd name="connsiteX12" fmla="*/ 2980267 w 7636934"/>
              <a:gd name="connsiteY12" fmla="*/ 0 h 2523067"/>
              <a:gd name="connsiteX13" fmla="*/ 2988734 w 7636934"/>
              <a:gd name="connsiteY13" fmla="*/ 389467 h 2523067"/>
              <a:gd name="connsiteX14" fmla="*/ 3970867 w 7636934"/>
              <a:gd name="connsiteY14" fmla="*/ 389467 h 2523067"/>
              <a:gd name="connsiteX15" fmla="*/ 3979334 w 7636934"/>
              <a:gd name="connsiteY15" fmla="*/ 1600200 h 2523067"/>
              <a:gd name="connsiteX16" fmla="*/ 4131734 w 7636934"/>
              <a:gd name="connsiteY16" fmla="*/ 1600200 h 2523067"/>
              <a:gd name="connsiteX17" fmla="*/ 4123267 w 7636934"/>
              <a:gd name="connsiteY17" fmla="*/ 1227667 h 2523067"/>
              <a:gd name="connsiteX18" fmla="*/ 4588934 w 7636934"/>
              <a:gd name="connsiteY18" fmla="*/ 1227667 h 2523067"/>
              <a:gd name="connsiteX19" fmla="*/ 4588934 w 7636934"/>
              <a:gd name="connsiteY19" fmla="*/ 838200 h 2523067"/>
              <a:gd name="connsiteX20" fmla="*/ 4809067 w 7636934"/>
              <a:gd name="connsiteY20" fmla="*/ 838200 h 2523067"/>
              <a:gd name="connsiteX21" fmla="*/ 4817534 w 7636934"/>
              <a:gd name="connsiteY21" fmla="*/ 228600 h 2523067"/>
              <a:gd name="connsiteX22" fmla="*/ 5266267 w 7636934"/>
              <a:gd name="connsiteY22" fmla="*/ 237067 h 2523067"/>
              <a:gd name="connsiteX23" fmla="*/ 5266267 w 7636934"/>
              <a:gd name="connsiteY23" fmla="*/ 838200 h 2523067"/>
              <a:gd name="connsiteX24" fmla="*/ 5418667 w 7636934"/>
              <a:gd name="connsiteY24" fmla="*/ 838200 h 2523067"/>
              <a:gd name="connsiteX25" fmla="*/ 5418667 w 7636934"/>
              <a:gd name="connsiteY25" fmla="*/ 1219200 h 2523067"/>
              <a:gd name="connsiteX26" fmla="*/ 5723467 w 7636934"/>
              <a:gd name="connsiteY26" fmla="*/ 1219200 h 2523067"/>
              <a:gd name="connsiteX27" fmla="*/ 5723467 w 7636934"/>
              <a:gd name="connsiteY27" fmla="*/ 685800 h 2523067"/>
              <a:gd name="connsiteX28" fmla="*/ 6493934 w 7636934"/>
              <a:gd name="connsiteY28" fmla="*/ 694267 h 2523067"/>
              <a:gd name="connsiteX29" fmla="*/ 6502400 w 7636934"/>
              <a:gd name="connsiteY29" fmla="*/ 1066800 h 2523067"/>
              <a:gd name="connsiteX30" fmla="*/ 6942667 w 7636934"/>
              <a:gd name="connsiteY30" fmla="*/ 1066800 h 2523067"/>
              <a:gd name="connsiteX31" fmla="*/ 6942667 w 7636934"/>
              <a:gd name="connsiteY31" fmla="*/ 1600200 h 2523067"/>
              <a:gd name="connsiteX32" fmla="*/ 7628467 w 7636934"/>
              <a:gd name="connsiteY32" fmla="*/ 1600200 h 2523067"/>
              <a:gd name="connsiteX33" fmla="*/ 7636934 w 7636934"/>
              <a:gd name="connsiteY33" fmla="*/ 2514600 h 252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36934" h="2523067">
                <a:moveTo>
                  <a:pt x="0" y="2523067"/>
                </a:moveTo>
                <a:cubicBezTo>
                  <a:pt x="2822" y="1986845"/>
                  <a:pt x="5645" y="1450622"/>
                  <a:pt x="8467" y="914400"/>
                </a:cubicBezTo>
                <a:lnTo>
                  <a:pt x="931334" y="914400"/>
                </a:lnTo>
                <a:lnTo>
                  <a:pt x="922867" y="1371600"/>
                </a:lnTo>
                <a:lnTo>
                  <a:pt x="1227667" y="1371600"/>
                </a:lnTo>
                <a:cubicBezTo>
                  <a:pt x="1230489" y="948267"/>
                  <a:pt x="1233312" y="508000"/>
                  <a:pt x="1236134" y="84667"/>
                </a:cubicBezTo>
                <a:lnTo>
                  <a:pt x="1845734" y="84667"/>
                </a:lnTo>
                <a:lnTo>
                  <a:pt x="1837267" y="609600"/>
                </a:lnTo>
                <a:lnTo>
                  <a:pt x="2065867" y="609600"/>
                </a:lnTo>
                <a:lnTo>
                  <a:pt x="2065867" y="381000"/>
                </a:lnTo>
                <a:lnTo>
                  <a:pt x="2362200" y="381000"/>
                </a:lnTo>
                <a:lnTo>
                  <a:pt x="2370667" y="0"/>
                </a:lnTo>
                <a:lnTo>
                  <a:pt x="2980267" y="0"/>
                </a:lnTo>
                <a:lnTo>
                  <a:pt x="2988734" y="389467"/>
                </a:lnTo>
                <a:lnTo>
                  <a:pt x="3970867" y="389467"/>
                </a:lnTo>
                <a:cubicBezTo>
                  <a:pt x="3973689" y="793045"/>
                  <a:pt x="3976512" y="1196622"/>
                  <a:pt x="3979334" y="1600200"/>
                </a:cubicBezTo>
                <a:lnTo>
                  <a:pt x="4131734" y="1600200"/>
                </a:lnTo>
                <a:lnTo>
                  <a:pt x="4123267" y="1227667"/>
                </a:lnTo>
                <a:lnTo>
                  <a:pt x="4588934" y="1227667"/>
                </a:lnTo>
                <a:lnTo>
                  <a:pt x="4588934" y="838200"/>
                </a:lnTo>
                <a:lnTo>
                  <a:pt x="4809067" y="838200"/>
                </a:lnTo>
                <a:lnTo>
                  <a:pt x="4817534" y="228600"/>
                </a:lnTo>
                <a:lnTo>
                  <a:pt x="5266267" y="237067"/>
                </a:lnTo>
                <a:lnTo>
                  <a:pt x="5266267" y="838200"/>
                </a:lnTo>
                <a:lnTo>
                  <a:pt x="5418667" y="838200"/>
                </a:lnTo>
                <a:lnTo>
                  <a:pt x="5418667" y="1219200"/>
                </a:lnTo>
                <a:lnTo>
                  <a:pt x="5723467" y="1219200"/>
                </a:lnTo>
                <a:lnTo>
                  <a:pt x="5723467" y="685800"/>
                </a:lnTo>
                <a:lnTo>
                  <a:pt x="6493934" y="694267"/>
                </a:lnTo>
                <a:lnTo>
                  <a:pt x="6502400" y="1066800"/>
                </a:lnTo>
                <a:lnTo>
                  <a:pt x="6942667" y="1066800"/>
                </a:lnTo>
                <a:lnTo>
                  <a:pt x="6942667" y="1600200"/>
                </a:lnTo>
                <a:lnTo>
                  <a:pt x="7628467" y="1600200"/>
                </a:lnTo>
                <a:cubicBezTo>
                  <a:pt x="7631289" y="1905000"/>
                  <a:pt x="7634112" y="2209800"/>
                  <a:pt x="7636934" y="2514600"/>
                </a:cubicBezTo>
              </a:path>
            </a:pathLst>
          </a:custGeom>
          <a:ln w="762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2590800" y="5715000"/>
            <a:ext cx="4191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6538" indent="-236538">
              <a:spcBef>
                <a:spcPts val="0"/>
              </a:spcBef>
              <a:defRPr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da-DK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smtClean="0">
                <a:latin typeface="+mn-lt"/>
                <a:cs typeface="Times New Roman" pitchFamily="18" charset="0"/>
              </a:rPr>
              <a:t>for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ts val="0"/>
              </a:spcBef>
              <a:defRPr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400" dirty="0" smtClean="0">
                <a:latin typeface="+mn-lt"/>
                <a:cs typeface="Times New Roman" pitchFamily="18" charset="0"/>
              </a:rPr>
              <a:t>for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1</a:t>
            </a:r>
            <a:endParaRPr lang="da-DK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24600" y="4495800"/>
            <a:ext cx="1066800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3" name="Straight Connector 22"/>
          <p:cNvCxnSpPr/>
          <p:nvPr/>
        </p:nvCxnSpPr>
        <p:spPr>
          <a:xfrm>
            <a:off x="381000" y="4961467"/>
            <a:ext cx="8458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1" grpId="2" animBg="1"/>
      <p:bldP spid="44" grpId="0" animBg="1"/>
      <p:bldP spid="45" grpId="0" animBg="1"/>
      <p:bldP spid="26" grpId="0" animBg="1"/>
      <p:bldP spid="26" grpId="1" animBg="1"/>
      <p:bldP spid="48" grpId="0" animBg="1"/>
      <p:bldP spid="49" grpId="0"/>
      <p:bldP spid="50" grpId="0" animBg="1"/>
      <p:bldP spid="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573213"/>
            <a:ext cx="6865174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</p:pic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sz="4000" b="1" smtClean="0"/>
              <a:t>Eksempel: Merge-Sort</a:t>
            </a:r>
            <a:endParaRPr lang="en-US" sz="4000" b="1" smtClean="0"/>
          </a:p>
        </p:txBody>
      </p:sp>
      <p:sp>
        <p:nvSpPr>
          <p:cNvPr id="6" name="Oval 5"/>
          <p:cNvSpPr/>
          <p:nvPr/>
        </p:nvSpPr>
        <p:spPr>
          <a:xfrm>
            <a:off x="5715000" y="3402012"/>
            <a:ext cx="19812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4011612"/>
            <a:ext cx="23622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315200" y="2716212"/>
            <a:ext cx="2667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848600" y="2716212"/>
            <a:ext cx="76200" cy="1295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8000" y="1649412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800" dirty="0">
                <a:solidFill>
                  <a:srgbClr val="FF0000"/>
                </a:solidFill>
              </a:rPr>
              <a:t>To mindre delproblemer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438400" y="4849812"/>
            <a:ext cx="609600" cy="255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38400" y="3706812"/>
            <a:ext cx="6096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38400" y="4240212"/>
            <a:ext cx="609600" cy="76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" y="2411412"/>
            <a:ext cx="1143000" cy="2819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324600" y="1878012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8600" y="3706812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28600" y="4926012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2182812"/>
            <a:ext cx="838200" cy="297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21266" y="3478212"/>
            <a:ext cx="1540933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800" dirty="0">
                <a:solidFill>
                  <a:srgbClr val="FF0000"/>
                </a:solidFill>
              </a:rPr>
              <a:t>Løs </a:t>
            </a:r>
            <a:r>
              <a:rPr lang="da-DK" sz="2800" dirty="0" err="1">
                <a:solidFill>
                  <a:srgbClr val="FF0000"/>
                </a:solidFill>
              </a:rPr>
              <a:t>rekursivt</a:t>
            </a:r>
            <a:endParaRPr lang="da-DK" sz="2800" dirty="0">
              <a:solidFill>
                <a:srgbClr val="FF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55875" y="64881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759200" y="64881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4165600" y="64881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257800" y="64881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1196975" y="6491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1381125" y="6099175"/>
            <a:ext cx="7010400" cy="4572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752725" y="6099175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4200525" y="6099175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8010525" y="6459537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762000" y="6019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860675" y="61102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308475" y="61261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" y="48768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800" dirty="0">
                <a:solidFill>
                  <a:srgbClr val="FF0000"/>
                </a:solidFill>
              </a:rPr>
              <a:t>Kombiner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553200" cy="63754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5072063" y="4048125"/>
            <a:ext cx="394335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5843588" y="4048125"/>
            <a:ext cx="814387" cy="45561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657975" y="4048125"/>
            <a:ext cx="814388" cy="455613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8751888" y="36814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4648200" y="3968750"/>
            <a:ext cx="344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4104" name="Text Box 19"/>
          <p:cNvSpPr txBox="1">
            <a:spLocks noChangeArrowheads="1"/>
          </p:cNvSpPr>
          <p:nvPr/>
        </p:nvSpPr>
        <p:spPr bwMode="auto">
          <a:xfrm>
            <a:off x="5638800" y="3657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6280150" y="367347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112000" y="367347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4107" name="Text Box 23"/>
          <p:cNvSpPr txBox="1">
            <a:spLocks noChangeArrowheads="1"/>
          </p:cNvSpPr>
          <p:nvPr/>
        </p:nvSpPr>
        <p:spPr bwMode="auto">
          <a:xfrm>
            <a:off x="4876800" y="36957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4108" name="Rectangle 24"/>
          <p:cNvSpPr>
            <a:spLocks noChangeArrowheads="1"/>
          </p:cNvSpPr>
          <p:nvPr/>
        </p:nvSpPr>
        <p:spPr bwMode="auto">
          <a:xfrm>
            <a:off x="6400800" y="6110288"/>
            <a:ext cx="814388" cy="45561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9" name="Rectangle 25"/>
          <p:cNvSpPr>
            <a:spLocks noChangeArrowheads="1"/>
          </p:cNvSpPr>
          <p:nvPr/>
        </p:nvSpPr>
        <p:spPr bwMode="auto">
          <a:xfrm>
            <a:off x="6400800" y="5360988"/>
            <a:ext cx="814388" cy="455612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0" name="Text Box 26"/>
          <p:cNvSpPr txBox="1">
            <a:spLocks noChangeArrowheads="1"/>
          </p:cNvSpPr>
          <p:nvPr/>
        </p:nvSpPr>
        <p:spPr bwMode="auto">
          <a:xfrm>
            <a:off x="5975350" y="5922963"/>
            <a:ext cx="3444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L</a:t>
            </a:r>
          </a:p>
        </p:txBody>
      </p:sp>
      <p:sp>
        <p:nvSpPr>
          <p:cNvPr id="4111" name="Text Box 27"/>
          <p:cNvSpPr txBox="1">
            <a:spLocks noChangeArrowheads="1"/>
          </p:cNvSpPr>
          <p:nvPr/>
        </p:nvSpPr>
        <p:spPr bwMode="auto">
          <a:xfrm>
            <a:off x="5975350" y="5284788"/>
            <a:ext cx="3444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R</a:t>
            </a:r>
          </a:p>
        </p:txBody>
      </p:sp>
      <p:sp>
        <p:nvSpPr>
          <p:cNvPr id="4112" name="Text Box 28"/>
          <p:cNvSpPr txBox="1">
            <a:spLocks noChangeArrowheads="1"/>
          </p:cNvSpPr>
          <p:nvPr/>
        </p:nvSpPr>
        <p:spPr bwMode="auto">
          <a:xfrm rot="5400000">
            <a:off x="6204744" y="4082256"/>
            <a:ext cx="2428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4113" name="Text Box 31"/>
          <p:cNvSpPr txBox="1">
            <a:spLocks noChangeArrowheads="1"/>
          </p:cNvSpPr>
          <p:nvPr/>
        </p:nvSpPr>
        <p:spPr bwMode="auto">
          <a:xfrm rot="5400000">
            <a:off x="7071519" y="4066381"/>
            <a:ext cx="2428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4114" name="Freeform 35"/>
          <p:cNvSpPr>
            <a:spLocks/>
          </p:cNvSpPr>
          <p:nvPr/>
        </p:nvSpPr>
        <p:spPr bwMode="auto">
          <a:xfrm>
            <a:off x="5226050" y="4835525"/>
            <a:ext cx="1019175" cy="1433513"/>
          </a:xfrm>
          <a:custGeom>
            <a:avLst/>
            <a:gdLst>
              <a:gd name="T0" fmla="*/ 1617940094 w 642"/>
              <a:gd name="T1" fmla="*/ 0 h 903"/>
              <a:gd name="T2" fmla="*/ 1323082719 w 642"/>
              <a:gd name="T3" fmla="*/ 367942941 h 903"/>
              <a:gd name="T4" fmla="*/ 191531852 w 642"/>
              <a:gd name="T5" fmla="*/ 688003702 h 903"/>
              <a:gd name="T6" fmla="*/ 166330299 w 642"/>
              <a:gd name="T7" fmla="*/ 2018646902 h 903"/>
              <a:gd name="T8" fmla="*/ 1078626862 w 642"/>
              <a:gd name="T9" fmla="*/ 2147483647 h 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903"/>
              <a:gd name="T17" fmla="*/ 642 w 642"/>
              <a:gd name="T18" fmla="*/ 903 h 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903">
                <a:moveTo>
                  <a:pt x="642" y="0"/>
                </a:moveTo>
                <a:cubicBezTo>
                  <a:pt x="623" y="24"/>
                  <a:pt x="619" y="100"/>
                  <a:pt x="525" y="146"/>
                </a:cubicBezTo>
                <a:cubicBezTo>
                  <a:pt x="431" y="192"/>
                  <a:pt x="152" y="164"/>
                  <a:pt x="76" y="273"/>
                </a:cubicBezTo>
                <a:cubicBezTo>
                  <a:pt x="0" y="382"/>
                  <a:pt x="7" y="699"/>
                  <a:pt x="66" y="801"/>
                </a:cubicBezTo>
                <a:cubicBezTo>
                  <a:pt x="125" y="903"/>
                  <a:pt x="353" y="868"/>
                  <a:pt x="428" y="88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15" name="Freeform 36"/>
          <p:cNvSpPr>
            <a:spLocks/>
          </p:cNvSpPr>
          <p:nvPr/>
        </p:nvSpPr>
        <p:spPr bwMode="auto">
          <a:xfrm>
            <a:off x="5424488" y="4835525"/>
            <a:ext cx="1674812" cy="744538"/>
          </a:xfrm>
          <a:custGeom>
            <a:avLst/>
            <a:gdLst>
              <a:gd name="T0" fmla="*/ 2147483647 w 1055"/>
              <a:gd name="T1" fmla="*/ 0 h 469"/>
              <a:gd name="T2" fmla="*/ 2147483647 w 1055"/>
              <a:gd name="T3" fmla="*/ 433467252 h 469"/>
              <a:gd name="T4" fmla="*/ 345260449 w 1055"/>
              <a:gd name="T5" fmla="*/ 738407077 h 469"/>
              <a:gd name="T6" fmla="*/ 221773680 w 1055"/>
              <a:gd name="T7" fmla="*/ 1083668030 h 469"/>
              <a:gd name="T8" fmla="*/ 836691635 w 1055"/>
              <a:gd name="T9" fmla="*/ 1181954958 h 4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5"/>
              <a:gd name="T16" fmla="*/ 0 h 469"/>
              <a:gd name="T17" fmla="*/ 1055 w 1055"/>
              <a:gd name="T18" fmla="*/ 469 h 4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5" h="469">
                <a:moveTo>
                  <a:pt x="1015" y="0"/>
                </a:moveTo>
                <a:cubicBezTo>
                  <a:pt x="996" y="29"/>
                  <a:pt x="1055" y="123"/>
                  <a:pt x="909" y="172"/>
                </a:cubicBezTo>
                <a:cubicBezTo>
                  <a:pt x="763" y="221"/>
                  <a:pt x="274" y="250"/>
                  <a:pt x="137" y="293"/>
                </a:cubicBezTo>
                <a:cubicBezTo>
                  <a:pt x="0" y="336"/>
                  <a:pt x="56" y="401"/>
                  <a:pt x="88" y="430"/>
                </a:cubicBezTo>
                <a:cubicBezTo>
                  <a:pt x="120" y="459"/>
                  <a:pt x="281" y="461"/>
                  <a:pt x="332" y="46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Text Box 37"/>
          <p:cNvSpPr txBox="1">
            <a:spLocks noChangeArrowheads="1"/>
          </p:cNvSpPr>
          <p:nvPr/>
        </p:nvSpPr>
        <p:spPr bwMode="auto">
          <a:xfrm>
            <a:off x="6232525" y="4645025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17" name="Text Box 38"/>
          <p:cNvSpPr txBox="1">
            <a:spLocks noChangeArrowheads="1"/>
          </p:cNvSpPr>
          <p:nvPr/>
        </p:nvSpPr>
        <p:spPr bwMode="auto">
          <a:xfrm>
            <a:off x="7058025" y="4633913"/>
            <a:ext cx="4572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18" name="Rectangle 41"/>
          <p:cNvSpPr>
            <a:spLocks noChangeArrowheads="1"/>
          </p:cNvSpPr>
          <p:nvPr/>
        </p:nvSpPr>
        <p:spPr bwMode="auto">
          <a:xfrm>
            <a:off x="7213600" y="6108700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9" name="Text Box 39"/>
          <p:cNvSpPr txBox="1">
            <a:spLocks noChangeArrowheads="1"/>
          </p:cNvSpPr>
          <p:nvPr/>
        </p:nvSpPr>
        <p:spPr bwMode="auto">
          <a:xfrm>
            <a:off x="7175500" y="6134100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4120" name="Rectangle 42"/>
          <p:cNvSpPr>
            <a:spLocks noChangeArrowheads="1"/>
          </p:cNvSpPr>
          <p:nvPr/>
        </p:nvSpPr>
        <p:spPr bwMode="auto">
          <a:xfrm>
            <a:off x="7213600" y="5359400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1" name="Text Box 43"/>
          <p:cNvSpPr txBox="1">
            <a:spLocks noChangeArrowheads="1"/>
          </p:cNvSpPr>
          <p:nvPr/>
        </p:nvSpPr>
        <p:spPr bwMode="auto">
          <a:xfrm>
            <a:off x="7175500" y="5384800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4122" name="Text Box 44"/>
          <p:cNvSpPr txBox="1">
            <a:spLocks noChangeArrowheads="1"/>
          </p:cNvSpPr>
          <p:nvPr/>
        </p:nvSpPr>
        <p:spPr bwMode="auto">
          <a:xfrm>
            <a:off x="7162800" y="5730875"/>
            <a:ext cx="91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4123" name="Text Box 46"/>
          <p:cNvSpPr txBox="1">
            <a:spLocks noChangeArrowheads="1"/>
          </p:cNvSpPr>
          <p:nvPr/>
        </p:nvSpPr>
        <p:spPr bwMode="auto">
          <a:xfrm>
            <a:off x="7162800" y="6477000"/>
            <a:ext cx="91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4124" name="Text Box 47"/>
          <p:cNvSpPr txBox="1">
            <a:spLocks noChangeArrowheads="1"/>
          </p:cNvSpPr>
          <p:nvPr/>
        </p:nvSpPr>
        <p:spPr bwMode="auto">
          <a:xfrm>
            <a:off x="6324600" y="5746750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4125" name="Text Box 48"/>
          <p:cNvSpPr txBox="1">
            <a:spLocks noChangeArrowheads="1"/>
          </p:cNvSpPr>
          <p:nvPr/>
        </p:nvSpPr>
        <p:spPr bwMode="auto">
          <a:xfrm>
            <a:off x="6324600" y="6491288"/>
            <a:ext cx="304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4126" name="Text Box 49"/>
          <p:cNvSpPr txBox="1">
            <a:spLocks noChangeArrowheads="1"/>
          </p:cNvSpPr>
          <p:nvPr/>
        </p:nvSpPr>
        <p:spPr bwMode="auto">
          <a:xfrm>
            <a:off x="6556375" y="5740400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4127" name="Text Box 50"/>
          <p:cNvSpPr txBox="1">
            <a:spLocks noChangeArrowheads="1"/>
          </p:cNvSpPr>
          <p:nvPr/>
        </p:nvSpPr>
        <p:spPr bwMode="auto">
          <a:xfrm>
            <a:off x="6705600" y="6505575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j</a:t>
            </a:r>
          </a:p>
        </p:txBody>
      </p:sp>
      <p:sp>
        <p:nvSpPr>
          <p:cNvPr id="4128" name="Text Box 51"/>
          <p:cNvSpPr txBox="1">
            <a:spLocks noChangeArrowheads="1"/>
          </p:cNvSpPr>
          <p:nvPr/>
        </p:nvSpPr>
        <p:spPr bwMode="auto">
          <a:xfrm>
            <a:off x="7572375" y="5146675"/>
            <a:ext cx="381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/>
              <a:t>}</a:t>
            </a:r>
          </a:p>
        </p:txBody>
      </p:sp>
      <p:sp>
        <p:nvSpPr>
          <p:cNvPr id="4129" name="Text Box 52"/>
          <p:cNvSpPr txBox="1">
            <a:spLocks noChangeArrowheads="1"/>
          </p:cNvSpPr>
          <p:nvPr/>
        </p:nvSpPr>
        <p:spPr bwMode="auto">
          <a:xfrm>
            <a:off x="6137275" y="3671888"/>
            <a:ext cx="304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k</a:t>
            </a:r>
          </a:p>
        </p:txBody>
      </p:sp>
      <p:sp>
        <p:nvSpPr>
          <p:cNvPr id="4130" name="Text Box 53"/>
          <p:cNvSpPr txBox="1">
            <a:spLocks noChangeArrowheads="1"/>
          </p:cNvSpPr>
          <p:nvPr/>
        </p:nvSpPr>
        <p:spPr bwMode="auto">
          <a:xfrm>
            <a:off x="4572000" y="4876800"/>
            <a:ext cx="1066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kopi</a:t>
            </a:r>
          </a:p>
        </p:txBody>
      </p:sp>
      <p:sp>
        <p:nvSpPr>
          <p:cNvPr id="4131" name="Freeform 54"/>
          <p:cNvSpPr>
            <a:spLocks/>
          </p:cNvSpPr>
          <p:nvPr/>
        </p:nvSpPr>
        <p:spPr bwMode="auto">
          <a:xfrm>
            <a:off x="6338888" y="3294063"/>
            <a:ext cx="2940050" cy="2797175"/>
          </a:xfrm>
          <a:custGeom>
            <a:avLst/>
            <a:gdLst>
              <a:gd name="T0" fmla="*/ 2147483647 w 1852"/>
              <a:gd name="T1" fmla="*/ 2147483647 h 1762"/>
              <a:gd name="T2" fmla="*/ 2147483647 w 1852"/>
              <a:gd name="T3" fmla="*/ 2147483647 h 1762"/>
              <a:gd name="T4" fmla="*/ 2147483647 w 1852"/>
              <a:gd name="T5" fmla="*/ 602316582 h 1762"/>
              <a:gd name="T6" fmla="*/ 909777357 w 1852"/>
              <a:gd name="T7" fmla="*/ 209173804 h 1762"/>
              <a:gd name="T8" fmla="*/ 0 w 1852"/>
              <a:gd name="T9" fmla="*/ 700603442 h 17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52"/>
              <a:gd name="T16" fmla="*/ 0 h 1762"/>
              <a:gd name="T17" fmla="*/ 1852 w 1852"/>
              <a:gd name="T18" fmla="*/ 1762 h 17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52" h="1762">
                <a:moveTo>
                  <a:pt x="1123" y="1703"/>
                </a:moveTo>
                <a:cubicBezTo>
                  <a:pt x="1198" y="1672"/>
                  <a:pt x="1484" y="1762"/>
                  <a:pt x="1572" y="1518"/>
                </a:cubicBezTo>
                <a:cubicBezTo>
                  <a:pt x="1660" y="1274"/>
                  <a:pt x="1852" y="478"/>
                  <a:pt x="1650" y="239"/>
                </a:cubicBezTo>
                <a:cubicBezTo>
                  <a:pt x="1448" y="0"/>
                  <a:pt x="636" y="77"/>
                  <a:pt x="361" y="83"/>
                </a:cubicBezTo>
                <a:cubicBezTo>
                  <a:pt x="86" y="89"/>
                  <a:pt x="75" y="238"/>
                  <a:pt x="0" y="2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32" name="Text Box 55"/>
          <p:cNvSpPr txBox="1">
            <a:spLocks noChangeArrowheads="1"/>
          </p:cNvSpPr>
          <p:nvPr/>
        </p:nvSpPr>
        <p:spPr bwMode="auto">
          <a:xfrm>
            <a:off x="8153400" y="5638800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flet</a:t>
            </a:r>
          </a:p>
        </p:txBody>
      </p:sp>
      <p:sp>
        <p:nvSpPr>
          <p:cNvPr id="4133" name="Text Box 9"/>
          <p:cNvSpPr txBox="1">
            <a:spLocks noChangeArrowheads="1"/>
          </p:cNvSpPr>
          <p:nvPr/>
        </p:nvSpPr>
        <p:spPr bwMode="auto">
          <a:xfrm>
            <a:off x="6478588" y="5470525"/>
            <a:ext cx="6842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4134" name="Text Box 10"/>
          <p:cNvSpPr txBox="1">
            <a:spLocks noChangeArrowheads="1"/>
          </p:cNvSpPr>
          <p:nvPr/>
        </p:nvSpPr>
        <p:spPr bwMode="auto">
          <a:xfrm>
            <a:off x="6477000" y="6219825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4135" name="Text Box 9"/>
          <p:cNvSpPr txBox="1">
            <a:spLocks noChangeArrowheads="1"/>
          </p:cNvSpPr>
          <p:nvPr/>
        </p:nvSpPr>
        <p:spPr bwMode="auto">
          <a:xfrm>
            <a:off x="6705600" y="417512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4136" name="Text Box 9"/>
          <p:cNvSpPr txBox="1">
            <a:spLocks noChangeArrowheads="1"/>
          </p:cNvSpPr>
          <p:nvPr/>
        </p:nvSpPr>
        <p:spPr bwMode="auto">
          <a:xfrm>
            <a:off x="5868988" y="4191000"/>
            <a:ext cx="7604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5400" b="1" smtClean="0"/>
              <a:t>Merge-Sort : Analyse</a:t>
            </a:r>
            <a:endParaRPr lang="en-US" sz="5400" b="1" smtClean="0"/>
          </a:p>
        </p:txBody>
      </p:sp>
      <p:pic>
        <p:nvPicPr>
          <p:cNvPr id="19459" name="Picture 3" descr="arrayrecurs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394857"/>
            <a:ext cx="126492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524000" y="16002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Rekursionstræet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600200" y="41148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Observation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627188" y="4572000"/>
            <a:ext cx="5684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a-DK" sz="3200"/>
              <a:t>Samlet arbejde per lag er </a:t>
            </a:r>
            <a:r>
              <a:rPr lang="da-DK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447800" y="6019800"/>
            <a:ext cx="6226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/>
              <a:t> 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# lag) = O(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· log</a:t>
            </a:r>
            <a:r>
              <a:rPr lang="en-US" sz="3200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600200" y="55626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Arbejde</a:t>
            </a:r>
            <a:endParaRPr lang="en-US" sz="3200" b="1">
              <a:solidFill>
                <a:srgbClr val="0066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da-DK" sz="3600" b="1" dirty="0" smtClean="0"/>
              <a:t>Del-og-kombiner, FADS eksempler:	</a:t>
            </a:r>
            <a:endParaRPr lang="en-US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143000"/>
            <a:ext cx="7543800" cy="5105400"/>
          </a:xfrm>
        </p:spPr>
        <p:txBody>
          <a:bodyPr/>
          <a:lstStyle/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dirty="0" err="1" smtClean="0">
                <a:solidFill>
                  <a:schemeClr val="accent2"/>
                </a:solidFill>
              </a:rPr>
              <a:t>MergeSort</a:t>
            </a:r>
            <a:endParaRPr lang="da-DK" sz="2800" b="1" dirty="0" smtClean="0">
              <a:solidFill>
                <a:schemeClr val="accent2"/>
              </a:solidFill>
            </a:endParaRP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Del op i to lige store dele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</a:t>
            </a:r>
            <a:r>
              <a:rPr lang="da-DK" sz="2400" dirty="0" err="1" smtClean="0"/>
              <a:t>Rekursiv</a:t>
            </a:r>
            <a:r>
              <a:rPr lang="da-DK" sz="2400" dirty="0" smtClean="0"/>
              <a:t> sortering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Kombiner = fletning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dirty="0" err="1" smtClean="0">
                <a:solidFill>
                  <a:schemeClr val="accent2"/>
                </a:solidFill>
              </a:rPr>
              <a:t>QuickSort</a:t>
            </a:r>
            <a:endParaRPr lang="da-DK" sz="2800" b="1" dirty="0" smtClean="0">
              <a:solidFill>
                <a:schemeClr val="accent2"/>
              </a:solidFill>
            </a:endParaRP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Opdel efter tilfældigt pivot (</a:t>
            </a:r>
            <a:r>
              <a:rPr lang="da-DK" sz="2400" b="1" dirty="0" smtClean="0">
                <a:solidFill>
                  <a:srgbClr val="FF0000"/>
                </a:solidFill>
              </a:rPr>
              <a:t>tilfældig opdeling</a:t>
            </a:r>
            <a:r>
              <a:rPr lang="da-DK" sz="2400" dirty="0" smtClean="0"/>
              <a:t>)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</a:t>
            </a:r>
            <a:r>
              <a:rPr lang="da-DK" sz="2400" dirty="0" err="1" smtClean="0"/>
              <a:t>Rekursiv</a:t>
            </a:r>
            <a:r>
              <a:rPr lang="da-DK" sz="2400" dirty="0" smtClean="0"/>
              <a:t> sortering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Kombiner = ingen (</a:t>
            </a:r>
            <a:r>
              <a:rPr lang="da-DK" sz="2400" dirty="0" err="1" smtClean="0"/>
              <a:t>konkatener</a:t>
            </a:r>
            <a:r>
              <a:rPr lang="da-DK" sz="2400" dirty="0" smtClean="0"/>
              <a:t> venstre og højre)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dirty="0" err="1" smtClean="0">
                <a:solidFill>
                  <a:schemeClr val="accent2"/>
                </a:solidFill>
              </a:rPr>
              <a:t>QuickSelect</a:t>
            </a:r>
            <a:endParaRPr lang="da-DK" sz="2800" b="1" dirty="0" smtClean="0">
              <a:solidFill>
                <a:schemeClr val="accent2"/>
              </a:solidFill>
            </a:endParaRP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Opdel efter tilfældigt pivot (</a:t>
            </a:r>
            <a:r>
              <a:rPr lang="da-DK" sz="2400" b="1" dirty="0" smtClean="0">
                <a:solidFill>
                  <a:srgbClr val="FF0000"/>
                </a:solidFill>
              </a:rPr>
              <a:t>tilfældig opdeling</a:t>
            </a:r>
            <a:r>
              <a:rPr lang="da-DK" sz="2400" dirty="0" smtClean="0"/>
              <a:t>)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</a:t>
            </a:r>
            <a:r>
              <a:rPr lang="da-DK" sz="2400" dirty="0" err="1" smtClean="0"/>
              <a:t>Rekursiv</a:t>
            </a:r>
            <a:r>
              <a:rPr lang="da-DK" sz="2400" dirty="0" smtClean="0"/>
              <a:t> </a:t>
            </a:r>
            <a:r>
              <a:rPr lang="da-DK" sz="2400" dirty="0" err="1" smtClean="0"/>
              <a:t>select</a:t>
            </a:r>
            <a:endParaRPr lang="da-DK" sz="2400" dirty="0" smtClean="0"/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dirty="0" smtClean="0"/>
              <a:t> Kombiner = ingen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endParaRPr lang="da-DK" sz="2800" dirty="0" smtClean="0"/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endParaRPr lang="da-DK" sz="2800" dirty="0" smtClean="0"/>
          </a:p>
          <a:p>
            <a:pPr marL="463550" indent="-463550" algn="l"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228600" y="14478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da-DK" sz="3200" dirty="0"/>
              <a:t>Essentielt to forskellige måder: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da-DK" sz="3200" dirty="0"/>
              <a:t>Argumenter direkte om </a:t>
            </a:r>
            <a:r>
              <a:rPr lang="da-DK" sz="3200" b="1" dirty="0" err="1">
                <a:solidFill>
                  <a:schemeClr val="accent2"/>
                </a:solidFill>
              </a:rPr>
              <a:t>rekursionstræet</a:t>
            </a:r>
            <a:r>
              <a:rPr lang="da-DK" sz="3200" dirty="0"/>
              <a:t>  (analyser dybde, #knuder på hvert niveau, arbejde i knuderne/niveauerne/træet)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da-DK" sz="3200" dirty="0"/>
              <a:t>Løs en matematisk </a:t>
            </a:r>
            <a:r>
              <a:rPr lang="da-DK" sz="3200" b="1" dirty="0" err="1">
                <a:solidFill>
                  <a:schemeClr val="accent2"/>
                </a:solidFill>
              </a:rPr>
              <a:t>rekursionsligning</a:t>
            </a:r>
            <a:r>
              <a:rPr lang="da-DK" sz="3200" dirty="0"/>
              <a:t>, f.eks.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 dirty="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 dirty="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 dirty="0"/>
          </a:p>
          <a:p>
            <a:pPr marL="609600" indent="-609600">
              <a:spcBef>
                <a:spcPct val="20000"/>
              </a:spcBef>
            </a:pPr>
            <a:r>
              <a:rPr lang="da-DK" sz="3200" dirty="0"/>
              <a:t>	Bevises f.eks. vha. induktion.</a:t>
            </a:r>
          </a:p>
          <a:p>
            <a:pPr marL="609600" indent="-609600">
              <a:spcBef>
                <a:spcPct val="20000"/>
              </a:spcBef>
            </a:pPr>
            <a:r>
              <a:rPr lang="da-DK" sz="3200" dirty="0"/>
              <a:t>			</a:t>
            </a:r>
            <a:endParaRPr lang="en-US" sz="3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Analyse af Del-og-Kombiner</a:t>
            </a:r>
            <a:br>
              <a:rPr lang="da-DK" sz="4000" b="1" smtClean="0"/>
            </a:br>
            <a:r>
              <a:rPr lang="da-DK" sz="3200" smtClean="0"/>
              <a:t>= analyse af en rekursiv procedure</a:t>
            </a:r>
            <a:br>
              <a:rPr lang="da-DK" sz="3200" smtClean="0"/>
            </a:br>
            <a:endParaRPr lang="en-US" sz="3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4495800"/>
            <a:ext cx="6781800" cy="1143000"/>
          </a:xfr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  			</a:t>
            </a:r>
            <a:r>
              <a:rPr lang="da-DK" dirty="0" smtClean="0">
                <a:cs typeface="Arial" charset="0"/>
              </a:rPr>
              <a:t>	hvis  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) ≤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a·n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		</a:t>
            </a:r>
            <a:r>
              <a:rPr lang="en-US" dirty="0" err="1" smtClean="0">
                <a:cs typeface="Arial" charset="0"/>
              </a:rPr>
              <a:t>ellers</a:t>
            </a:r>
            <a:endParaRPr lang="en-US" dirty="0" smtClean="0"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514600" y="3200400"/>
            <a:ext cx="5715000" cy="3276600"/>
          </a:xfrm>
        </p:spPr>
        <p:txBody>
          <a:bodyPr tIns="45719" bIns="45719">
            <a:noAutofit/>
          </a:bodyPr>
          <a:lstStyle/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3·T(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+ </a:t>
            </a:r>
            <a:r>
              <a:rPr lang="da-DK" i="1" dirty="0" smtClean="0">
                <a:solidFill>
                  <a:schemeClr val="bg1"/>
                </a:solidFill>
              </a:rPr>
              <a:t>a</a:t>
            </a:r>
            <a:r>
              <a:rPr lang="da-DK" dirty="0" smtClean="0">
                <a:solidFill>
                  <a:schemeClr val="bg1"/>
                </a:solidFill>
              </a:rPr>
              <a:t>·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3</a:t>
            </a:r>
            <a:endParaRPr lang="da-DK" baseline="30000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3·T(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+ </a:t>
            </a:r>
            <a:r>
              <a:rPr lang="da-DK" i="1" dirty="0" err="1">
                <a:solidFill>
                  <a:schemeClr val="bg1"/>
                </a:solidFill>
              </a:rPr>
              <a:t>a</a:t>
            </a:r>
            <a:r>
              <a:rPr lang="da-DK" dirty="0" err="1">
                <a:solidFill>
                  <a:schemeClr val="bg1"/>
                </a:solidFill>
              </a:rPr>
              <a:t>·</a:t>
            </a:r>
            <a:r>
              <a:rPr lang="da-DK" i="1" dirty="0" err="1">
                <a:solidFill>
                  <a:schemeClr val="bg1"/>
                </a:solidFill>
              </a:rPr>
              <a:t>n</a:t>
            </a:r>
            <a:endParaRPr lang="da-DK" i="1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3·T(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/3) </a:t>
            </a:r>
            <a:r>
              <a:rPr lang="da-DK" dirty="0">
                <a:solidFill>
                  <a:schemeClr val="bg1"/>
                </a:solidFill>
              </a:rPr>
              <a:t>+ </a:t>
            </a:r>
            <a:r>
              <a:rPr lang="da-DK" i="1" dirty="0" err="1" smtClean="0">
                <a:solidFill>
                  <a:schemeClr val="bg1"/>
                </a:solidFill>
              </a:rPr>
              <a:t>a</a:t>
            </a:r>
            <a:r>
              <a:rPr lang="da-DK" dirty="0" err="1" smtClean="0">
                <a:solidFill>
                  <a:schemeClr val="bg1"/>
                </a:solidFill>
              </a:rPr>
              <a:t>·</a:t>
            </a:r>
            <a:r>
              <a:rPr lang="da-DK" i="1" dirty="0" err="1" smtClean="0">
                <a:solidFill>
                  <a:schemeClr val="bg1"/>
                </a:solidFill>
              </a:rPr>
              <a:t>n</a:t>
            </a:r>
            <a:endParaRPr lang="da-DK" i="1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>
                <a:solidFill>
                  <a:schemeClr val="bg1"/>
                </a:solidFill>
              </a:rPr>
              <a:t>T(</a:t>
            </a:r>
            <a:r>
              <a:rPr lang="da-DK" i="1" dirty="0">
                <a:solidFill>
                  <a:schemeClr val="bg1"/>
                </a:solidFill>
              </a:rPr>
              <a:t>n</a:t>
            </a:r>
            <a:r>
              <a:rPr lang="da-DK" dirty="0">
                <a:solidFill>
                  <a:schemeClr val="bg1"/>
                </a:solidFill>
              </a:rPr>
              <a:t>) ≤ </a:t>
            </a:r>
            <a:r>
              <a:rPr lang="da-DK" dirty="0" smtClean="0">
                <a:solidFill>
                  <a:schemeClr val="bg1"/>
                </a:solidFill>
              </a:rPr>
              <a:t>3·T(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/2) </a:t>
            </a:r>
            <a:r>
              <a:rPr lang="da-DK" dirty="0">
                <a:solidFill>
                  <a:schemeClr val="bg1"/>
                </a:solidFill>
              </a:rPr>
              <a:t>+ </a:t>
            </a:r>
            <a:r>
              <a:rPr lang="da-DK" i="1" dirty="0" err="1">
                <a:solidFill>
                  <a:schemeClr val="bg1"/>
                </a:solidFill>
              </a:rPr>
              <a:t>a</a:t>
            </a:r>
            <a:r>
              <a:rPr lang="da-DK" dirty="0" err="1">
                <a:solidFill>
                  <a:schemeClr val="bg1"/>
                </a:solidFill>
              </a:rPr>
              <a:t>·</a:t>
            </a:r>
            <a:r>
              <a:rPr lang="da-DK" i="1" dirty="0" err="1">
                <a:solidFill>
                  <a:schemeClr val="bg1"/>
                </a:solidFill>
              </a:rPr>
              <a:t>n</a:t>
            </a:r>
            <a:endParaRPr lang="da-DK" i="1" dirty="0">
              <a:solidFill>
                <a:schemeClr val="bg1"/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lphaLcParenR"/>
              <a:tabLst>
                <a:tab pos="2868613" algn="l"/>
              </a:tabLst>
              <a:defRPr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>
              <a:defRPr/>
            </a:pPr>
            <a:r>
              <a:rPr lang="da-DK" sz="3200" b="1" dirty="0" smtClean="0">
                <a:solidFill>
                  <a:schemeClr val="bg1"/>
                </a:solidFill>
              </a:rPr>
              <a:t>Hvad er rekursionsformlen for </a:t>
            </a:r>
            <a:r>
              <a:rPr lang="da-DK" sz="3200" b="1" dirty="0" err="1" smtClean="0">
                <a:solidFill>
                  <a:schemeClr val="bg1"/>
                </a:solidFill>
              </a:rPr>
              <a:t>MergeSort</a:t>
            </a:r>
            <a:r>
              <a:rPr lang="da-DK" sz="3200" b="1" dirty="0" smtClean="0">
                <a:solidFill>
                  <a:schemeClr val="bg1"/>
                </a:solidFill>
              </a:rPr>
              <a:t> hvor man sorterer </a:t>
            </a:r>
            <a:r>
              <a:rPr lang="da-DK" sz="3200" b="1" dirty="0" err="1" smtClean="0">
                <a:solidFill>
                  <a:schemeClr val="bg1"/>
                </a:solidFill>
              </a:rPr>
              <a:t>rekursivt</a:t>
            </a:r>
            <a:r>
              <a:rPr lang="da-DK" sz="3200" b="1" dirty="0" smtClean="0">
                <a:solidFill>
                  <a:schemeClr val="bg1"/>
                </a:solidFill>
              </a:rPr>
              <a:t> 3 dele af størrelse n/3?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44750" y="20685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solidFill>
                  <a:schemeClr val="bg1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477000" y="2068512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>
                <a:solidFill>
                  <a:schemeClr val="bg1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085850" y="2071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270000" y="1675827"/>
            <a:ext cx="7010400" cy="4572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641600" y="1676400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038600" y="1676400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899400" y="2039937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solidFill>
                  <a:schemeClr val="bg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50875" y="1600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i="1">
                <a:solidFill>
                  <a:schemeClr val="bg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749550" y="16906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</a:rPr>
              <a:t>sorteret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4197350" y="17065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</a:rPr>
              <a:t>sorteret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5410200" y="1676400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5568950" y="17065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</a:rPr>
              <a:t>sorteret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6248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bg1"/>
                </a:solidFill>
              </a:rPr>
              <a:t>… og </a:t>
            </a:r>
            <a:r>
              <a:rPr lang="da-DK" sz="2400" i="1" dirty="0" smtClean="0">
                <a:solidFill>
                  <a:schemeClr val="bg1"/>
                </a:solidFill>
              </a:rPr>
              <a:t>T</a:t>
            </a:r>
            <a:r>
              <a:rPr lang="da-DK" sz="2400" dirty="0" smtClean="0">
                <a:solidFill>
                  <a:schemeClr val="bg1"/>
                </a:solidFill>
              </a:rPr>
              <a:t>(</a:t>
            </a:r>
            <a:r>
              <a:rPr lang="da-DK" sz="2400" i="1" dirty="0" smtClean="0">
                <a:solidFill>
                  <a:schemeClr val="bg1"/>
                </a:solidFill>
              </a:rPr>
              <a:t>N</a:t>
            </a:r>
            <a:r>
              <a:rPr lang="da-DK" sz="2400" dirty="0" smtClean="0">
                <a:solidFill>
                  <a:schemeClr val="bg1"/>
                </a:solidFill>
              </a:rPr>
              <a:t>) ≤ </a:t>
            </a:r>
            <a:r>
              <a:rPr lang="da-DK" sz="2400" i="1" dirty="0" smtClean="0">
                <a:solidFill>
                  <a:schemeClr val="bg1"/>
                </a:solidFill>
              </a:rPr>
              <a:t>c</a:t>
            </a:r>
            <a:r>
              <a:rPr lang="da-DK" sz="2400" dirty="0" smtClean="0">
                <a:solidFill>
                  <a:schemeClr val="bg1"/>
                </a:solidFill>
              </a:rPr>
              <a:t>  for  </a:t>
            </a:r>
            <a:r>
              <a:rPr lang="da-DK" sz="2400" i="1" dirty="0" smtClean="0">
                <a:solidFill>
                  <a:schemeClr val="bg1"/>
                </a:solidFill>
              </a:rPr>
              <a:t>n</a:t>
            </a:r>
            <a:r>
              <a:rPr lang="da-DK" sz="2400" dirty="0" smtClean="0">
                <a:solidFill>
                  <a:schemeClr val="bg1"/>
                </a:solidFill>
              </a:rPr>
              <a:t> &lt; 3</a:t>
            </a:r>
            <a:endParaRPr lang="da-DK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28800" y="266253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bg1"/>
                </a:solidFill>
              </a:rPr>
              <a:t>For  </a:t>
            </a:r>
            <a:r>
              <a:rPr lang="da-DK" sz="2400" i="1" dirty="0" smtClean="0">
                <a:solidFill>
                  <a:schemeClr val="bg1"/>
                </a:solidFill>
              </a:rPr>
              <a:t>n</a:t>
            </a:r>
            <a:r>
              <a:rPr lang="da-DK" sz="2400" dirty="0" smtClean="0">
                <a:solidFill>
                  <a:schemeClr val="bg1"/>
                </a:solidFill>
              </a:rPr>
              <a:t> ≥ 3 …</a:t>
            </a:r>
            <a:endParaRPr lang="da-DK" sz="2400" dirty="0">
              <a:solidFill>
                <a:schemeClr val="bg1"/>
              </a:solidFill>
            </a:endParaRPr>
          </a:p>
        </p:txBody>
      </p:sp>
      <p:grpSp>
        <p:nvGrpSpPr>
          <p:cNvPr id="205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218545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81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812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Løsning af rekursionsligninger</a:t>
            </a:r>
            <a:endParaRPr lang="en-US" sz="40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2286000"/>
          </a:xfrm>
        </p:spPr>
        <p:txBody>
          <a:bodyPr/>
          <a:lstStyle/>
          <a:p>
            <a:pPr eaLnBrk="1" hangingPunct="1"/>
            <a:r>
              <a:rPr lang="da-DK" dirty="0" smtClean="0"/>
              <a:t>Fold rekursionsligningen ud og argumenter om </a:t>
            </a:r>
            <a:r>
              <a:rPr lang="da-DK" b="1" dirty="0" smtClean="0">
                <a:solidFill>
                  <a:schemeClr val="accent2"/>
                </a:solidFill>
              </a:rPr>
              <a:t>rekursionstræet</a:t>
            </a:r>
            <a:br>
              <a:rPr lang="da-DK" b="1" dirty="0" smtClean="0">
                <a:solidFill>
                  <a:schemeClr val="accent2"/>
                </a:solidFill>
              </a:rPr>
            </a:br>
            <a:endParaRPr lang="da-DK" sz="1400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da-DK" dirty="0" smtClean="0"/>
              <a:t>Gæt en løsning og vis den ved induktion efter voksende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da-DK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95400" y="4495800"/>
            <a:ext cx="6781800" cy="1143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   			</a:t>
            </a:r>
            <a:r>
              <a:rPr lang="da-DK" sz="3200" kern="0" dirty="0">
                <a:latin typeface="+mn-lt"/>
                <a:cs typeface="Arial" charset="0"/>
              </a:rPr>
              <a:t>	hvis  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) ≤ 2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en-US" sz="3200" i="1" kern="0" dirty="0" err="1">
                <a:latin typeface="Times New Roman" pitchFamily="18" charset="0"/>
                <a:cs typeface="Times New Roman" pitchFamily="18" charset="0"/>
              </a:rPr>
              <a:t>a·n</a:t>
            </a:r>
            <a:r>
              <a:rPr lang="en-US" sz="3200" i="1" kern="0" dirty="0">
                <a:latin typeface="+mn-lt"/>
                <a:cs typeface="Arial" charset="0"/>
              </a:rPr>
              <a:t> </a:t>
            </a:r>
            <a:r>
              <a:rPr lang="en-US" sz="3200" kern="0" dirty="0">
                <a:latin typeface="+mn-lt"/>
                <a:cs typeface="Arial" charset="0"/>
              </a:rPr>
              <a:t>		</a:t>
            </a:r>
            <a:r>
              <a:rPr lang="en-US" sz="3200" kern="0" dirty="0" err="1">
                <a:latin typeface="+mn-lt"/>
                <a:cs typeface="Arial" charset="0"/>
              </a:rPr>
              <a:t>ellers</a:t>
            </a:r>
            <a:endParaRPr lang="en-US" sz="3200" kern="0" dirty="0">
              <a:latin typeface="+mn-lt"/>
              <a:cs typeface="Arial" charset="0"/>
            </a:endParaRPr>
          </a:p>
        </p:txBody>
      </p:sp>
      <p:pic>
        <p:nvPicPr>
          <p:cNvPr id="8" name="Picture 3" descr="arrayrecurs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828800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Tru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LUIDIAENABLED" val="False"/>
  <p:tag name="EXPANDSHOWBAR" val="True"/>
  <p:tag name="TASKPANEKEY" val="cbee4086-d24e-4024-9afb-83349d66598c"/>
  <p:tag name="TPFULLVERSION" val="4.5.1.224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93"/>
  <p:tag name="FONTSIZE" val="32"/>
  <p:tag name="BULLETTYPE" val="ppBulletAlphaLCParenRight"/>
  <p:tag name="ANSWERTEXT" val="T(n) ≤ 3·T(n) + a·n3&#10;T(n) ≤ 3·T(n) + a·n&#10;T(n) ≤ 3·T(n/3) + a·n&#10;T(n) ≤ 3·T(n/2) + a·n&#10;Ved ikke"/>
  <p:tag name="OLDNUMANSWERS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6CEDB654416C40649E2B184EF8910D31"/>
  <p:tag name="ANSWERSALIAS" val=" x.size = l.size + r.size|smicln| x.size = l.size + r.size + 1|smicln| x.size = x.size + l.size + r.size|smicln| x.size = x.size + l.size + r.size + 1|smicln| ved ikke"/>
  <p:tag name="QUESTIONALIAS" val="Beregning af  Udvidet Information x.size ?"/>
  <p:tag name="VALUES" val="No Value|smicln|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-;2;2;-;2;-;2;2;2;2;2;2;2;2;2;2;2;2;2;1;2;2;2;2;2;2;1;2;2;2;2;2;2;5;3;2;2;2;2;2;2;2;2;4;2;2;2;3;2;2;2;2;-;2;2;"/>
  <p:tag name="CHARTSTRINGSTD" val="20 680 20 10 10"/>
  <p:tag name="CHARTSTRINGREV" val="10 10 20 680 20"/>
  <p:tag name="CHARTSTRINGSTDPER" val="0.027027027027027 0.918918918918919 0.027027027027027 0.0135135135135135 0.0135135135135135"/>
  <p:tag name="CHARTSTRINGREVPER" val="0.0135135135135135 0.0135135135135135 0.027027027027027 0.918918918918919 0.027027027027027"/>
  <p:tag name="ANONYMOUSTEMP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39"/>
  <p:tag name="FONTSIZE" val="24"/>
  <p:tag name="BULLETTYPE" val="ppBulletAlphaLCParenRight"/>
  <p:tag name="ANSWERTEXT" val=" x.size = l.size + r.size&#10; x.size = l.size + r.size + 1&#10; x.size = x.size + l.size + r.size&#10; x.size = x.size + l.size + r.size + 1&#10; ved ikk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6CEDB654416C40649E2B184EF8910D31"/>
  <p:tag name="ANSWERSALIAS" val=" x.size = l.size + r.size|smicln| x.size = l.size + r.size + 1|smicln| x.size = x.size + l.size + r.size|smicln| x.size = x.size + l.size + r.size + 1|smicln| ved ikke"/>
  <p:tag name="QUESTIONALIAS" val="Beregning af  Udvidet Information x.size ?"/>
  <p:tag name="VALUES" val="No Value|smicln|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-;2;2;-;2;-;2;2;2;2;2;2;2;2;2;2;2;2;2;1;2;2;2;2;2;2;1;2;2;2;2;2;2;5;3;2;2;2;2;2;2;2;2;4;2;2;2;3;2;2;2;2;-;2;2;"/>
  <p:tag name="CHARTSTRINGSTD" val="20 680 20 10 10"/>
  <p:tag name="CHARTSTRINGREV" val="10 10 20 680 20"/>
  <p:tag name="CHARTSTRINGSTDPER" val="0.027027027027027 0.918918918918919 0.027027027027027 0.0135135135135135 0.0135135135135135"/>
  <p:tag name="CHARTSTRINGREVPER" val="0.0135135135135135 0.0135135135135135 0.027027027027027 0.918918918918919 0.027027027027027"/>
  <p:tag name="ANONYMOUSTEMP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39"/>
  <p:tag name="FONTSIZE" val="24"/>
  <p:tag name="BULLETTYPE" val="ppBulletAlphaLCParenRight"/>
  <p:tag name="ANSWERTEXT" val=" x.size = l.size + r.size&#10; x.size = l.size + r.size + 1&#10; x.size = x.size + l.size + r.size&#10; x.size = x.size + l.size + r.size + 1&#10; ved ikk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6CEDB654416C40649E2B184EF8910D31"/>
  <p:tag name="ANSWERSALIAS" val=" x.size = l.size + r.size|smicln| x.size = l.size + r.size + 1|smicln| x.size = x.size + l.size + r.size|smicln| x.size = x.size + l.size + r.size + 1|smicln| ved ikke"/>
  <p:tag name="QUESTIONALIAS" val="Beregning af  Udvidet Information x.size ?"/>
  <p:tag name="VALUES" val="No Value|smicln|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-;2;2;-;2;-;2;2;2;2;2;2;2;2;2;2;2;2;2;1;2;2;2;2;2;2;1;2;2;2;2;2;2;5;3;2;2;2;2;2;2;2;2;4;2;2;2;3;2;2;2;2;-;2;2;"/>
  <p:tag name="CHARTSTRINGSTD" val="20 680 20 10 10"/>
  <p:tag name="CHARTSTRINGREV" val="10 10 20 680 20"/>
  <p:tag name="CHARTSTRINGSTDPER" val="0.027027027027027 0.918918918918919 0.027027027027027 0.0135135135135135 0.0135135135135135"/>
  <p:tag name="CHARTSTRINGREVPER" val="0.0135135135135135 0.0135135135135135 0.027027027027027 0.918918918918919 0.027027027027027"/>
  <p:tag name="ANONYMOUSTEMP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39"/>
  <p:tag name="FONTSIZE" val="24"/>
  <p:tag name="BULLETTYPE" val="ppBulletAlphaLCParenRight"/>
  <p:tag name="ANSWERTEXT" val=" x.size = l.size + r.size&#10; x.size = l.size + r.size + 1&#10; x.size = x.size + l.size + r.size&#10; x.size = x.size + l.size + r.size + 1&#10; ved ikk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6CEDB654416C40649E2B184EF8910D31"/>
  <p:tag name="ANSWERSALIAS" val=" x.size = l.size + r.size|smicln| x.size = l.size + r.size + 1|smicln| x.size = x.size + l.size + r.size|smicln| x.size = x.size + l.size + r.size + 1|smicln| ved ikke"/>
  <p:tag name="QUESTIONALIAS" val="Beregning af  Udvidet Information x.size ?"/>
  <p:tag name="VALUES" val="No Value|smicln|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-;2;2;-;2;-;2;2;2;2;2;2;2;2;2;2;2;2;2;1;2;2;2;2;2;2;1;2;2;2;2;2;2;5;3;2;2;2;2;2;2;2;2;4;2;2;2;3;2;2;2;2;-;2;2;"/>
  <p:tag name="CHARTSTRINGSTD" val="20 680 20 10 10"/>
  <p:tag name="CHARTSTRINGREV" val="10 10 20 680 20"/>
  <p:tag name="CHARTSTRINGSTDPER" val="0.027027027027027 0.918918918918919 0.027027027027027 0.0135135135135135 0.0135135135135135"/>
  <p:tag name="CHARTSTRINGREVPER" val="0.0135135135135135 0.0135135135135135 0.027027027027027 0.918918918918919 0.027027027027027"/>
  <p:tag name="ANONYMOUSTEMP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39"/>
  <p:tag name="FONTSIZE" val="24"/>
  <p:tag name="BULLETTYPE" val="ppBulletAlphaLCParenRight"/>
  <p:tag name="ANSWERTEXT" val=" x.size = l.size + r.size&#10; x.size = l.size + r.size + 1&#10; x.size = x.size + l.size + r.size&#10; x.size = x.size + l.size + r.size + 1&#10; ved ikk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6"/>
  <p:tag name="SLIDEGUID" val="4E71FEC447184038B0D6B62429DCBBCB"/>
  <p:tag name="QUESTIONALIAS" val="Sammenhæng Mellem  Worst-case Tid og Opsparingen Φ "/>
  <p:tag name="ANSWERSALIAS" val="O(n2)|smicln|O(n2·log n)|smicln|O(n7/2)|smicln|O(n2.81)|smicln|O(n7)|smicln|Ved ikke"/>
  <p:tag name="RESPONSESGATHERED" val="True"/>
  <p:tag name="TOTALRESPONSES" val="77"/>
  <p:tag name="RESPONSECOUNT" val="770"/>
  <p:tag name="SLICED" val="False"/>
  <p:tag name="RESPONSES" val="4;3;4;4;4;4;4;4;4;4;4;4;4;4;4;4;3;4;4;4;1;4;4;4;4;4;-;4;4;4;4;4;4;4;4;-;4;3;4;-;4;4;4;4;4;4;4;4;4;4;4;4;4;4;5;4;4;1;4;4;4;4;4;4;4;4;2;4;4;4;1;-;4;1;4;6;4;4;3;4;4;-;-;-;-;-;-;-;-;-;-;-;-;-;-;-;-;"/>
  <p:tag name="CHARTSTRINGSTD" val="40 10 40 660 10 10"/>
  <p:tag name="CHARTSTRINGREV" val="10 10 660 40 10 40"/>
  <p:tag name="CHARTSTRINGSTDPER" val="0.051948051948052 0.012987012987013 0.051948051948052 0.857142857142857 0.012987012987013 0.012987012987013"/>
  <p:tag name="CHARTSTRINGREVPER" val="0.012987012987013 0.012987012987013 0.857142857142857 0.051948051948052 0.012987012987013 0.051948051948052"/>
  <p:tag name="ANONYMOUSTEMP" val="False"/>
  <p:tag name="VALUES" val="No Value|smicln|No Value|smicln|No Value|smicln|No Value|smicln|No Value|smicln|No Val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9"/>
  <p:tag name="FONTSIZE" val="32"/>
  <p:tag name="BULLETTYPE" val="ppBulletArabicPeriod"/>
  <p:tag name="ANSWERTEXT" val="O(n2)&#10;O(n2·log n)&#10;O(n7/2)&#10;O(n2.81)&#10;O(n7)&#10;Ved ikke"/>
  <p:tag name="OLDNUMANSWERS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7"/>
  <p:tag name="SLIDEGUID" val="431E731170764411BE5BA5D3F4463B40"/>
  <p:tag name="QUESTIONALIAS" val="Dybden af rekursionen?"/>
  <p:tag name="ANSWERSALIAS" val="log n|smicln|logb n|smicln|logb (n/d)|smicln|logd (n/b)|smicln|Ved ikke"/>
  <p:tag name="RESPONSESGATHERED" val="True"/>
  <p:tag name="TOTALRESPONSES" val="94"/>
  <p:tag name="RESPONSECOUNT" val="940"/>
  <p:tag name="SLICED" val="False"/>
  <p:tag name="RESPONSES" val="3;3;3;2;4;3;2;-;2;3;2;4;3;2;3;2;2;4;2;3;2;-;3;3;3;2;1;3;3;3;2;2;3;3;3;3;2;3;2;-;3;3;3;3;3;3;2;2;3;3;2;3;3;3;3;3;3;3;3;2;3;3;3;2;3;2;2;3;2;3;2;3;3;3;3;3;2;2;3;3;2;2;3;4;5;1;1;1;3;4;1;5;1;1;1;5;5;"/>
  <p:tag name="CHARTSTRINGSTD" val="80 270 500 50 40"/>
  <p:tag name="CHARTSTRINGREV" val="40 50 500 270 80"/>
  <p:tag name="CHARTSTRINGSTDPER" val="0.0851063829787234 0.287234042553192 0.531914893617021 0.0531914893617021 0.0425531914893617"/>
  <p:tag name="CHARTSTRINGREVPER" val="0.0425531914893617 0.0531914893617021 0.531914893617021 0.287234042553192 0.0851063829787234"/>
  <p:tag name="ANONYMOUSTEMP" val="False"/>
  <p:tag name="VALUES" val="No Value|smicln|No Value|smicln|No Value|smicln|No Value|smicln|No Val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43"/>
  <p:tag name="FONTSIZE" val="32"/>
  <p:tag name="BULLETTYPE" val="ppBulletAlphaLCParenRight"/>
  <p:tag name="ANSWERTEXT" val="log n&#10;logb n&#10;logb (n/d)&#10;logd (n/b)&#10;Ved ikke"/>
  <p:tag name="OLDNUMANSWERS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8"/>
  <p:tag name="SLIDEGUID" val="97FC4BEAD8A946FDB6FCA40710F639CD"/>
  <p:tag name="QUESTIONALIAS" val="Multiplikation af lange heltal"/>
  <p:tag name="ANSWERSALIAS" val="T(n) ≤ 2·T(n/2) + a·n2|smicln|T(n) ≤ 4·T(n/4) + a·n|smicln|T(n) ≤ 4·T(n/2) + a·n|smicln|T(n) ≤ 4·T(n/2) + a·n2|smicln|Ved ikke"/>
  <p:tag name="RESPONSESGATHERED" val="True"/>
  <p:tag name="TOTALRESPONSES" val="72"/>
  <p:tag name="RESPONSECOUNT" val="720"/>
  <p:tag name="SLICED" val="False"/>
  <p:tag name="RESPONSES" val="3;4;4;3;1;4;5;3;3;3;3;4;5;3;3;3;4;3;3;3;3;-;3;4;4;3;-;3;4;-;-;3;3;3;3;4;-;3;-;3;4;3;4;3;5;3;3;3;1;3;3;3;3;3;4;3;3;2;4;3;4;3;3;3;3;3;2;4;3;3;3;-;4;2;3;-;-;4;3;3;-;3;-;-;-;-;-;-;-;-;-;-;-;-;-;-;-;"/>
  <p:tag name="CHARTSTRINGSTD" val="20 30 470 170 30"/>
  <p:tag name="CHARTSTRINGREV" val="30 170 470 30 20"/>
  <p:tag name="CHARTSTRINGSTDPER" val="0.0277777777777778 0.0416666666666667 0.652777777777778 0.236111111111111 0.0416666666666667"/>
  <p:tag name="CHARTSTRINGREVPER" val="0.0416666666666667 0.236111111111111 0.652777777777778 0.0416666666666667 0.0277777777777778"/>
  <p:tag name="ANONYMOUSTEMP" val="False"/>
  <p:tag name="VALUES" val="No Value|smicln|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98"/>
  <p:tag name="FONTSIZE" val="32"/>
  <p:tag name="BULLETTYPE" val="ppBulletAlphaLCParenRight"/>
  <p:tag name="ANSWERTEXT" val="T(n) ≤ 2·T(n/2) + a·n2&#10;T(n) ≤ 4·T(n/4) + a·n&#10;T(n) ≤ 4·T(n/2) + a·n&#10;T(n) ≤ 4·T(n/2) + a·n2&#10;Ved ikke"/>
  <p:tag name="OLDNUMANSWERS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7"/>
  <p:tag name="SLIDEGUID" val="7AB269C744DF4FBA8E49FBA4CDC6407C"/>
  <p:tag name="QUESTIONALIAS" val="Hvad er rekursionsformlen for MergSort hvor man sorterer rekursivt 3 dele af størrelse n/3?"/>
  <p:tag name="ANSWERSALIAS" val="T(n) ≤ 3·T(n) + a·n3|smicln|T(n) ≤ 3·T(n) + a·n|smicln|T(n) ≤ 3·T(n/3) + a·n|smicln|T(n) ≤ 3·T(n/2) + a·n|smicln|Ved ikke"/>
  <p:tag name="RESPONSESGATHERED" val="True"/>
  <p:tag name="TOTALRESPONSES" val="81"/>
  <p:tag name="RESPONSECOUNT" val="810"/>
  <p:tag name="SLICED" val="False"/>
  <p:tag name="RESPONSES" val="3;1;3;3;1;3;3;3;3;3;3;3;3;3;3;3;3;3;3;3;3;3;3;3;3;3;3;3;3;3;3;3;3;3;1;3;3;3;3;3;3;3;3;3;3;3;3;3;3;3;3;3;3;3;3;3;3;3;3;3;3;3;3;3;3;2;3;4;3;3;3;3;3;3;3;3;3;3;3;3;3;"/>
  <p:tag name="CHARTSTRINGSTD" val="30 10 760 10 0"/>
  <p:tag name="CHARTSTRINGREV" val="0 10 760 10 30"/>
  <p:tag name="CHARTSTRINGSTDPER" val="0.037037037037037 0.0123456790123457 0.938271604938272 0.0123456790123457 0"/>
  <p:tag name="CHARTSTRINGREVPER" val="0 0.0123456790123457 0.938271604938272 0.0123456790123457 0.037037037037037"/>
  <p:tag name="ANONYMOUSTEMP" val="False"/>
  <p:tag name="VALUES" val="No Value|smicln|No Value|smicln|No Value|smicln|No Value|smicln|No Valu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18077</TotalTime>
  <Words>1159</Words>
  <Application>Microsoft Office PowerPoint</Application>
  <PresentationFormat>On-screen Show (4:3)</PresentationFormat>
  <Paragraphs>325</Paragraphs>
  <Slides>29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Cambria Math</vt:lpstr>
      <vt:lpstr>Symbol</vt:lpstr>
      <vt:lpstr>Tahoma</vt:lpstr>
      <vt:lpstr>Times New Roman</vt:lpstr>
      <vt:lpstr>Default Design</vt:lpstr>
      <vt:lpstr>Equation</vt:lpstr>
      <vt:lpstr>Ligning</vt:lpstr>
      <vt:lpstr>Microsoft Equation 3.0</vt:lpstr>
      <vt:lpstr>PowerPoint Presentation</vt:lpstr>
      <vt:lpstr>Del-og-Kombiner</vt:lpstr>
      <vt:lpstr>Eksempel: Merge-Sort</vt:lpstr>
      <vt:lpstr>PowerPoint Presentation</vt:lpstr>
      <vt:lpstr>Merge-Sort : Analyse</vt:lpstr>
      <vt:lpstr>Del-og-kombiner, FADS eksempler: </vt:lpstr>
      <vt:lpstr>Analyse af Del-og-Kombiner = analyse af en rekursiv procedure </vt:lpstr>
      <vt:lpstr>Hvad er rekursionsformlen for MergeSort hvor man sorterer rekursivt 3 dele af størrelse n/3?</vt:lpstr>
      <vt:lpstr>Løsning af rekursionsligninger</vt:lpstr>
      <vt:lpstr>Rekursionsligninger: Faldgrubber</vt:lpstr>
      <vt:lpstr>Master Theorem (Simplificering af [CLRS, Theorem 4.1])</vt:lpstr>
      <vt:lpstr>Løsning til rekursionsligningen?  T(n) ≤ 4∙T(n / 2) + n3     for  n &gt; 1 T(n) ≤ c                         for  n = 1</vt:lpstr>
      <vt:lpstr>Løsning til rekursionsligningen?  T(n) ≤ 4∙T(n / 2) + n    for  n &gt; 1 T(n) ≤ c                      for  n = 1</vt:lpstr>
      <vt:lpstr>Løsning til rekursionsligningen?  T(n) ≤ 5∙T(n / 4) + n2     for  n &gt; 1 T(n) ≤ c                        for  n = 1</vt:lpstr>
      <vt:lpstr>Løsning til rekursionsligningen?  T(n) ≤ 9∙T(n / 3) + n2   for  n &gt; 1 T(n) ≤ c                       for  n = 1</vt:lpstr>
      <vt:lpstr>Løsning til rekursionsligningen?</vt:lpstr>
      <vt:lpstr>Dybden af rekursionen?</vt:lpstr>
      <vt:lpstr>PowerPoint Presentation</vt:lpstr>
      <vt:lpstr>Multiplikation af lange heltal [CLRS, problem 30.1.c]</vt:lpstr>
      <vt:lpstr>Multiplikation af lange heltal</vt:lpstr>
      <vt:lpstr>Multiplikation af lange heltal</vt:lpstr>
      <vt:lpstr>Matricer</vt:lpstr>
      <vt:lpstr>Matrix Multiplikation = komposition af lineære transformationer</vt:lpstr>
      <vt:lpstr>Matrix Multiplikation</vt:lpstr>
      <vt:lpstr>(Kvadratisk) Matrix Multiplikation [CLRS, kapitel 4.2]</vt:lpstr>
      <vt:lpstr>Strassen’s Matrix Multiplikation</vt:lpstr>
      <vt:lpstr>PowerPoint Presentation</vt:lpstr>
      <vt:lpstr>Konveks Hylster</vt:lpstr>
      <vt:lpstr>Silhuet  (afleveringsopgave)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183</cp:revision>
  <dcterms:created xsi:type="dcterms:W3CDTF">2007-02-01T13:58:12Z</dcterms:created>
  <dcterms:modified xsi:type="dcterms:W3CDTF">2018-10-28T20:26:00Z</dcterms:modified>
</cp:coreProperties>
</file>