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68" r:id="rId3"/>
    <p:sldId id="293" r:id="rId4"/>
    <p:sldId id="294" r:id="rId5"/>
    <p:sldId id="295" r:id="rId6"/>
  </p:sldIdLst>
  <p:sldSz cx="9144000" cy="6858000" type="screen4x3"/>
  <p:notesSz cx="7099300" cy="1023461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42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FF0000"/>
    <a:srgbClr val="00CC00"/>
    <a:srgbClr val="FFFF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7" autoAdjust="0"/>
    <p:restoredTop sz="77154" autoAdjust="0"/>
  </p:normalViewPr>
  <p:slideViewPr>
    <p:cSldViewPr>
      <p:cViewPr varScale="1">
        <p:scale>
          <a:sx n="49" d="100"/>
          <a:sy n="49" d="100"/>
        </p:scale>
        <p:origin x="1638" y="36"/>
      </p:cViewPr>
      <p:guideLst>
        <p:guide orient="horz" pos="2976"/>
        <p:guide pos="4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2955C56-A3B6-47AF-BD73-8505D57B3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697B9-A259-409D-BBF3-82B413E1CEE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B105-6308-4213-9D88-DF493D13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2722-7900-4EA4-9B70-C2049BE25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FA7E-153B-4638-8EFF-AB143B413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B955D-D601-4AE9-8553-C343A457A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72C5-A3F1-4DEE-81A3-2F42EF57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E083-6028-43BB-A7B3-3CEFB7FC1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4763-DA68-4104-A230-14C7081BE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3FD98-CF9C-4AAF-A412-68CA9E79D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30674-7B23-47B6-B61D-15039CC86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71B9-6635-45E2-9DC8-3D527580A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9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5C9A7-09D9-42EF-B855-28F79A89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D374-7B38-45F9-BD87-89AEED4AA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B883F7-FF1B-4DE1-9448-1D23ACBD2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domjudge.cs.au.dk/publi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ProgrammerHumor/comments/8j5qim/progres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514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 smtClean="0"/>
              <a:t>Grundlæggende</a:t>
            </a:r>
            <a:br>
              <a:rPr lang="da-DK" sz="4000" b="1" kern="0" dirty="0" smtClean="0"/>
            </a:br>
            <a:r>
              <a:rPr lang="da-DK" sz="4000" b="1" kern="0" dirty="0" smtClean="0"/>
              <a:t>Algoritmer </a:t>
            </a:r>
            <a:r>
              <a:rPr lang="da-DK" sz="4000" b="1" kern="0" dirty="0"/>
              <a:t>og Datastrukturer</a:t>
            </a:r>
            <a:endParaRPr lang="en-US" sz="4000" b="1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171700" y="4953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Programmeringsopgaver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9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smtClean="0"/>
              <a:t>Programmeringsopgaver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3340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 smtClean="0"/>
              <a:t>Links til opgaver findes på </a:t>
            </a:r>
            <a:r>
              <a:rPr lang="da-DK" sz="2800" dirty="0" err="1" smtClean="0"/>
              <a:t>Blackboard</a:t>
            </a:r>
            <a:r>
              <a:rPr lang="da-DK" sz="2800" dirty="0" smtClean="0"/>
              <a:t>.</a:t>
            </a:r>
          </a:p>
          <a:p>
            <a:pPr eaLnBrk="1" hangingPunct="1">
              <a:defRPr/>
            </a:pPr>
            <a:r>
              <a:rPr lang="da-DK" sz="2800" dirty="0" smtClean="0"/>
              <a:t>14 dage til at lave dem (normalt IKKE ved TØ).</a:t>
            </a:r>
          </a:p>
          <a:p>
            <a:pPr eaLnBrk="1" hangingPunct="1">
              <a:defRPr/>
            </a:pPr>
            <a:r>
              <a:rPr lang="da-DK" sz="2800" dirty="0" smtClean="0"/>
              <a:t>Tæller i endelig karakter.</a:t>
            </a:r>
          </a:p>
          <a:p>
            <a:pPr eaLnBrk="1" hangingPunct="1">
              <a:defRPr/>
            </a:pPr>
            <a:r>
              <a:rPr lang="da-DK" sz="2800" dirty="0" smtClean="0"/>
              <a:t>Undgå at kopiere fra andre grupper (eksamenssnyd).</a:t>
            </a:r>
          </a:p>
          <a:p>
            <a:pPr eaLnBrk="1" hangingPunct="1">
              <a:defRPr/>
            </a:pPr>
            <a:endParaRPr lang="da-DK" sz="2800" dirty="0"/>
          </a:p>
          <a:p>
            <a:pPr eaLnBrk="1" hangingPunct="1">
              <a:defRPr/>
            </a:pPr>
            <a:r>
              <a:rPr lang="da-DK" sz="2800" dirty="0" smtClean="0"/>
              <a:t>Ved næste TØ: </a:t>
            </a:r>
          </a:p>
          <a:p>
            <a:pPr lvl="1" eaLnBrk="1" hangingPunct="1">
              <a:defRPr/>
            </a:pPr>
            <a:r>
              <a:rPr lang="da-DK" sz="2400" dirty="0" smtClean="0"/>
              <a:t>Password udleveres.</a:t>
            </a:r>
          </a:p>
          <a:p>
            <a:pPr lvl="1" eaLnBrk="1" hangingPunct="1">
              <a:defRPr/>
            </a:pPr>
            <a:r>
              <a:rPr lang="da-DK" sz="2400" dirty="0" smtClean="0"/>
              <a:t>Hjælp med at komme i gang.</a:t>
            </a:r>
          </a:p>
          <a:p>
            <a:pPr eaLnBrk="1" hangingPunct="1">
              <a:defRPr/>
            </a:pPr>
            <a:endParaRPr lang="da-DK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err="1" smtClean="0"/>
              <a:t>Domjudge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3340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 smtClean="0"/>
              <a:t>Check status for indsendte løsninger:</a:t>
            </a:r>
          </a:p>
          <a:p>
            <a:pPr eaLnBrk="1" hangingPunct="1">
              <a:defRPr/>
            </a:pPr>
            <a:endParaRPr lang="da-DK" sz="2800" dirty="0" smtClean="0"/>
          </a:p>
          <a:p>
            <a:pPr eaLnBrk="1" hangingPunct="1">
              <a:defRPr/>
            </a:pPr>
            <a:r>
              <a:rPr lang="da-DK" sz="2800" dirty="0" smtClean="0">
                <a:hlinkClick r:id="rId4"/>
              </a:rPr>
              <a:t>https://domjudge.cs.au.dk/public</a:t>
            </a:r>
            <a:endParaRPr lang="da-DK" sz="2800" dirty="0" smtClean="0"/>
          </a:p>
          <a:p>
            <a:pPr eaLnBrk="1" hangingPunct="1">
              <a:defRPr/>
            </a:pPr>
            <a:endParaRPr lang="da-DK" sz="2800" dirty="0"/>
          </a:p>
          <a:p>
            <a:pPr eaLnBrk="1" hangingPunct="1">
              <a:defRPr/>
            </a:pPr>
            <a:r>
              <a:rPr lang="da-DK" sz="2800" dirty="0" smtClean="0"/>
              <a:t>Man kan godt indsende løsninger efter deadline (og få dem godkendt af </a:t>
            </a:r>
            <a:r>
              <a:rPr lang="da-DK" sz="2800" dirty="0" err="1" smtClean="0"/>
              <a:t>domjudge</a:t>
            </a:r>
            <a:r>
              <a:rPr lang="da-DK" sz="2800" dirty="0" smtClean="0"/>
              <a:t>), men disse tæller IKKE med i karakter. Det er status ved afleveringsfristen der tæller.</a:t>
            </a:r>
          </a:p>
          <a:p>
            <a:pPr eaLnBrk="1" hangingPunct="1">
              <a:defRPr/>
            </a:pPr>
            <a:r>
              <a:rPr lang="da-DK" sz="2800" dirty="0" smtClean="0"/>
              <a:t>Hvis man indsender en forkert løsning efter man har indsendt en rigtig får man stadig fuld point.</a:t>
            </a:r>
            <a:endParaRPr lang="da-DK" sz="1600" dirty="0" smtClean="0"/>
          </a:p>
          <a:p>
            <a:pPr eaLnBrk="1" hangingPunct="1">
              <a:defRPr/>
            </a:pPr>
            <a:endParaRPr lang="da-DK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877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dirty="0" smtClean="0"/>
              <a:t>Om karakter</a:t>
            </a:r>
            <a:endParaRPr lang="en-US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334000"/>
          </a:xfrm>
        </p:spPr>
        <p:txBody>
          <a:bodyPr/>
          <a:lstStyle/>
          <a:p>
            <a:pPr eaLnBrk="1" hangingPunct="1">
              <a:defRPr/>
            </a:pPr>
            <a:r>
              <a:rPr lang="da-DK" sz="2800" dirty="0" smtClean="0"/>
              <a:t>Det er ikke nødvendigt at få fuldt antal point i alle opgaver for at få maksimum karakter for programmeringsopgaverne.</a:t>
            </a:r>
          </a:p>
          <a:p>
            <a:pPr eaLnBrk="1" hangingPunct="1">
              <a:defRPr/>
            </a:pPr>
            <a:r>
              <a:rPr lang="da-DK" sz="2800" dirty="0" smtClean="0"/>
              <a:t>Ved hver samling af programmeringsopgaver står ”For </a:t>
            </a:r>
            <a:r>
              <a:rPr lang="da-DK" sz="2800" dirty="0" err="1" smtClean="0"/>
              <a:t>full</a:t>
            </a:r>
            <a:r>
              <a:rPr lang="da-DK" sz="2800" dirty="0" smtClean="0"/>
              <a:t> grade: X/Y points”.</a:t>
            </a:r>
          </a:p>
          <a:p>
            <a:pPr eaLnBrk="1" hangingPunct="1">
              <a:defRPr/>
            </a:pPr>
            <a:r>
              <a:rPr lang="da-DK" sz="2800" dirty="0" smtClean="0"/>
              <a:t>Hvis flere point opnås kan man nøjes med færre i andre uger.</a:t>
            </a:r>
          </a:p>
          <a:p>
            <a:pPr eaLnBrk="1" hangingPunct="1">
              <a:defRPr/>
            </a:pPr>
            <a:r>
              <a:rPr lang="da-DK" sz="2800" dirty="0" smtClean="0"/>
              <a:t>Endelig karakter baseres på SUM(point opnået) i forhold til SUM(nødvendigt for </a:t>
            </a:r>
            <a:r>
              <a:rPr lang="da-DK" sz="2800" dirty="0" err="1" smtClean="0"/>
              <a:t>full</a:t>
            </a:r>
            <a:r>
              <a:rPr lang="da-DK" sz="2800" dirty="0" smtClean="0"/>
              <a:t> grade).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3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07" y="1066800"/>
            <a:ext cx="4806986" cy="4525963"/>
          </a:xfrm>
        </p:spPr>
      </p:pic>
      <p:sp>
        <p:nvSpPr>
          <p:cNvPr id="5" name="Rectangle 4"/>
          <p:cNvSpPr/>
          <p:nvPr/>
        </p:nvSpPr>
        <p:spPr>
          <a:xfrm>
            <a:off x="762000" y="6581001"/>
            <a:ext cx="838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hlinkClick r:id="rId3"/>
              </a:rPr>
              <a:t>https://www.reddit.com/r/ProgrammerHumor/comments/8j5qim/progress/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22318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TPSTANDARDS" val=""/>
  <p:tag name="POWERPOINTVERSION" val="14.0"/>
  <p:tag name="LUIDIAENABLED" val="False"/>
  <p:tag name="EXPANDSHOWBAR" val="True"/>
  <p:tag name="TASKPANEKEY" val="6914cc54-fba1-499b-be8e-4f899a4d78d9"/>
  <p:tag name="TPFULLVERSION" val="4.5.1.22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11946</TotalTime>
  <Words>181</Words>
  <Application>Microsoft Office PowerPoint</Application>
  <PresentationFormat>On-screen Show (4:3)</PresentationFormat>
  <Paragraphs>28</Paragraphs>
  <Slides>5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PowerPoint Presentation</vt:lpstr>
      <vt:lpstr>Programmeringsopgaver</vt:lpstr>
      <vt:lpstr>Domjudge</vt:lpstr>
      <vt:lpstr>Om karakter</vt:lpstr>
      <vt:lpstr>PowerPoint Presentation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146</cp:revision>
  <dcterms:created xsi:type="dcterms:W3CDTF">2007-02-01T13:58:12Z</dcterms:created>
  <dcterms:modified xsi:type="dcterms:W3CDTF">2018-12-09T11:01:05Z</dcterms:modified>
</cp:coreProperties>
</file>