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4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B149-79E5-4A50-9C20-58A2241A957A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3756-3769-4205-AE00-894804027262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Terrain</a:t>
            </a:r>
            <a:r>
              <a:rPr lang="da-DK" dirty="0" smtClean="0"/>
              <a:t>: </a:t>
            </a:r>
            <a:r>
              <a:rPr lang="da-DK" dirty="0" err="1" smtClean="0"/>
              <a:t>Bottom</a:t>
            </a:r>
            <a:r>
              <a:rPr lang="da-DK" dirty="0" smtClean="0"/>
              <a:t>: 1) </a:t>
            </a:r>
            <a:r>
              <a:rPr lang="da-DK" dirty="0" err="1" smtClean="0"/>
              <a:t>Height-curves</a:t>
            </a:r>
            <a:r>
              <a:rPr lang="da-DK" baseline="0" dirty="0" smtClean="0"/>
              <a:t> 2</a:t>
            </a:r>
            <a:r>
              <a:rPr lang="da-DK" dirty="0" smtClean="0"/>
              <a:t>)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approximate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height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nearest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hight</a:t>
            </a:r>
            <a:r>
              <a:rPr lang="da-DK" baseline="0" dirty="0" smtClean="0"/>
              <a:t> (bad) 2) </a:t>
            </a:r>
            <a:r>
              <a:rPr lang="da-DK" baseline="0" dirty="0" err="1" smtClean="0"/>
              <a:t>approximate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terrain</a:t>
            </a:r>
            <a:r>
              <a:rPr lang="da-DK" baseline="0" dirty="0" smtClean="0"/>
              <a:t> by triangulation (</a:t>
            </a:r>
            <a:r>
              <a:rPr lang="da-DK" baseline="0" dirty="0" err="1" smtClean="0"/>
              <a:t>good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depending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triangulation)</a:t>
            </a:r>
          </a:p>
          <a:p>
            <a:r>
              <a:rPr lang="da-DK" baseline="0" dirty="0" err="1" smtClean="0"/>
              <a:t>Goal</a:t>
            </a:r>
            <a:r>
              <a:rPr lang="da-DK" baseline="0" dirty="0" smtClean="0"/>
              <a:t>: Find triangulation </a:t>
            </a:r>
            <a:r>
              <a:rPr lang="da-DK" baseline="0" dirty="0" err="1" smtClean="0"/>
              <a:t>with</a:t>
            </a:r>
            <a:r>
              <a:rPr lang="da-DK" baseline="0" dirty="0" smtClean="0"/>
              <a:t> large minimal angle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3756-3769-4205-AE00-894804027262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Top 1</a:t>
            </a:r>
            <a:r>
              <a:rPr lang="da-DK" baseline="0" dirty="0" smtClean="0"/>
              <a:t>) </a:t>
            </a:r>
            <a:r>
              <a:rPr lang="da-DK" dirty="0" err="1" smtClean="0"/>
              <a:t>Convex</a:t>
            </a:r>
            <a:r>
              <a:rPr lang="da-DK" dirty="0" smtClean="0"/>
              <a:t> </a:t>
            </a:r>
            <a:r>
              <a:rPr lang="da-DK" dirty="0" err="1" smtClean="0"/>
              <a:t>hull</a:t>
            </a:r>
            <a:r>
              <a:rPr lang="da-DK" baseline="0" dirty="0" smtClean="0"/>
              <a:t> part of </a:t>
            </a:r>
            <a:r>
              <a:rPr lang="da-DK" baseline="0" dirty="0" err="1" smtClean="0"/>
              <a:t>any</a:t>
            </a:r>
            <a:r>
              <a:rPr lang="da-DK" baseline="0" dirty="0" smtClean="0"/>
              <a:t> triangulation, 2) </a:t>
            </a:r>
            <a:r>
              <a:rPr lang="da-DK" dirty="0" err="1" smtClean="0"/>
              <a:t>Thale’s</a:t>
            </a:r>
            <a:r>
              <a:rPr lang="da-DK" dirty="0" smtClean="0"/>
              <a:t> </a:t>
            </a:r>
            <a:r>
              <a:rPr lang="da-DK" dirty="0" err="1" smtClean="0"/>
              <a:t>Theorem</a:t>
            </a:r>
            <a:r>
              <a:rPr lang="da-DK" baseline="0" dirty="0" smtClean="0"/>
              <a:t> </a:t>
            </a:r>
            <a:r>
              <a:rPr lang="da-DK" dirty="0" smtClean="0"/>
              <a:t>Angles </a:t>
            </a:r>
            <a:r>
              <a:rPr lang="da-DK" dirty="0" err="1" smtClean="0"/>
              <a:t>arb</a:t>
            </a:r>
            <a:r>
              <a:rPr lang="da-DK" dirty="0" smtClean="0"/>
              <a:t> &gt;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apb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aqb</a:t>
            </a:r>
            <a:r>
              <a:rPr lang="da-DK" baseline="0" dirty="0" smtClean="0"/>
              <a:t> &gt; </a:t>
            </a:r>
            <a:r>
              <a:rPr lang="da-DK" baseline="0" dirty="0" err="1" smtClean="0"/>
              <a:t>asb</a:t>
            </a:r>
            <a:r>
              <a:rPr lang="da-DK" baseline="0" dirty="0" smtClean="0"/>
              <a:t> 3) Illegal </a:t>
            </a:r>
            <a:r>
              <a:rPr lang="da-DK" baseline="0" dirty="0" err="1" smtClean="0"/>
              <a:t>edge</a:t>
            </a:r>
            <a:r>
              <a:rPr lang="da-DK" baseline="0" dirty="0" smtClean="0"/>
              <a:t>, flip </a:t>
            </a:r>
            <a:r>
              <a:rPr lang="da-DK" baseline="0" dirty="0" err="1" smtClean="0"/>
              <a:t>edge</a:t>
            </a:r>
            <a:endParaRPr lang="da-DK" baseline="0" dirty="0" smtClean="0"/>
          </a:p>
          <a:p>
            <a:r>
              <a:rPr lang="da-DK" baseline="0" dirty="0" err="1" smtClean="0"/>
              <a:t>Bottom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Flipping</a:t>
            </a:r>
            <a:r>
              <a:rPr lang="da-DK" baseline="0" dirty="0" smtClean="0"/>
              <a:t> an illegal </a:t>
            </a:r>
            <a:r>
              <a:rPr lang="da-DK" baseline="0" dirty="0" err="1" smtClean="0"/>
              <a:t>edge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increases</a:t>
            </a:r>
            <a:r>
              <a:rPr lang="da-DK" baseline="0" dirty="0" smtClean="0"/>
              <a:t> the smallest angle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3756-3769-4205-AE00-894804027262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Template</a:t>
            </a:r>
            <a:r>
              <a:rPr lang="da-DK" baseline="0" dirty="0" smtClean="0"/>
              <a:t> for an </a:t>
            </a:r>
            <a:r>
              <a:rPr lang="da-DK" baseline="0" dirty="0" err="1" smtClean="0"/>
              <a:t>algorithm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3756-3769-4205-AE00-894804027262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Dual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Voronoi</a:t>
            </a:r>
            <a:r>
              <a:rPr lang="da-DK" baseline="0" dirty="0" smtClean="0"/>
              <a:t> Diagram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3756-3769-4205-AE00-894804027262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err="1" smtClean="0"/>
              <a:t>Dual</a:t>
            </a:r>
            <a:r>
              <a:rPr lang="da-DK" b="1" baseline="0" dirty="0" smtClean="0"/>
              <a:t> of </a:t>
            </a:r>
            <a:r>
              <a:rPr lang="da-DK" b="1" baseline="0" dirty="0" err="1" smtClean="0"/>
              <a:t>Voronoi</a:t>
            </a:r>
            <a:r>
              <a:rPr lang="da-DK" b="1" baseline="0" dirty="0" smtClean="0"/>
              <a:t> Diagram = </a:t>
            </a:r>
            <a:r>
              <a:rPr lang="da-DK" b="1" baseline="0" dirty="0" err="1" smtClean="0"/>
              <a:t>Delaunay</a:t>
            </a:r>
            <a:r>
              <a:rPr lang="da-DK" b="1" baseline="0" dirty="0" smtClean="0"/>
              <a:t> Triangulation</a:t>
            </a:r>
            <a:endParaRPr lang="da-DK" b="1" dirty="0" smtClean="0"/>
          </a:p>
          <a:p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3756-3769-4205-AE00-894804027262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A493-A275-444C-95D1-267F4AD5351B}" type="datetimeFigureOut">
              <a:rPr lang="da-DK" smtClean="0"/>
              <a:pPr/>
              <a:t>06-10-2010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0050-D0C5-4EB7-9929-F6DE69DFB644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875" t="24167" r="14271" b="23667"/>
          <a:stretch>
            <a:fillRect/>
          </a:stretch>
        </p:blipFill>
        <p:spPr bwMode="auto">
          <a:xfrm>
            <a:off x="0" y="404664"/>
            <a:ext cx="9144000" cy="40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396" t="17000" r="68229" b="64667"/>
          <a:stretch>
            <a:fillRect/>
          </a:stretch>
        </p:blipFill>
        <p:spPr bwMode="auto">
          <a:xfrm>
            <a:off x="1907704" y="5231243"/>
            <a:ext cx="1656184" cy="64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17" t="41333" r="1146" b="16667"/>
          <a:stretch>
            <a:fillRect/>
          </a:stretch>
        </p:blipFill>
        <p:spPr bwMode="auto">
          <a:xfrm>
            <a:off x="3059832" y="5229200"/>
            <a:ext cx="2376264" cy="128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1381" t="22440" r="14757" b="23381"/>
          <a:stretch>
            <a:fillRect/>
          </a:stretch>
        </p:blipFill>
        <p:spPr bwMode="auto">
          <a:xfrm>
            <a:off x="134888" y="5112568"/>
            <a:ext cx="155679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3738" t="16770" r="2292" b="22167"/>
          <a:stretch>
            <a:fillRect/>
          </a:stretch>
        </p:blipFill>
        <p:spPr bwMode="auto">
          <a:xfrm>
            <a:off x="5535960" y="5171140"/>
            <a:ext cx="3534292" cy="143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8229" t="21500" r="9167" b="20500"/>
          <a:stretch>
            <a:fillRect/>
          </a:stretch>
        </p:blipFill>
        <p:spPr bwMode="auto">
          <a:xfrm>
            <a:off x="0" y="1268760"/>
            <a:ext cx="9144000" cy="40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2917" t="11000" r="15729" b="2500"/>
          <a:stretch>
            <a:fillRect/>
          </a:stretch>
        </p:blipFill>
        <p:spPr bwMode="auto">
          <a:xfrm>
            <a:off x="1331639" y="1"/>
            <a:ext cx="65144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2083" t="26833" r="13021" b="36833"/>
          <a:stretch>
            <a:fillRect/>
          </a:stretch>
        </p:blipFill>
        <p:spPr bwMode="auto">
          <a:xfrm>
            <a:off x="1" y="0"/>
            <a:ext cx="91719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000" t="25675" r="18695" b="25500"/>
          <a:stretch>
            <a:fillRect/>
          </a:stretch>
        </p:blipFill>
        <p:spPr bwMode="auto">
          <a:xfrm>
            <a:off x="6372200" y="1844824"/>
            <a:ext cx="2448272" cy="23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9583" t="16667" r="22813" b="7500"/>
          <a:stretch>
            <a:fillRect/>
          </a:stretch>
        </p:blipFill>
        <p:spPr bwMode="auto">
          <a:xfrm>
            <a:off x="1043608" y="0"/>
            <a:ext cx="6888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6354" t="21500" r="41250" b="15500"/>
          <a:stretch>
            <a:fillRect/>
          </a:stretch>
        </p:blipFill>
        <p:spPr bwMode="auto">
          <a:xfrm>
            <a:off x="0" y="0"/>
            <a:ext cx="4355976" cy="40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16979" t="17167" r="33646" b="21000"/>
          <a:stretch>
            <a:fillRect/>
          </a:stretch>
        </p:blipFill>
        <p:spPr bwMode="auto">
          <a:xfrm>
            <a:off x="4355976" y="3110432"/>
            <a:ext cx="4788024" cy="37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1667" t="12667" r="17708" b="10667"/>
          <a:stretch>
            <a:fillRect/>
          </a:stretch>
        </p:blipFill>
        <p:spPr bwMode="auto">
          <a:xfrm>
            <a:off x="323528" y="692696"/>
            <a:ext cx="2597755" cy="20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7519" t="33780" r="48225" b="18341"/>
          <a:stretch>
            <a:fillRect/>
          </a:stretch>
        </p:blipFill>
        <p:spPr bwMode="auto">
          <a:xfrm>
            <a:off x="3347864" y="273891"/>
            <a:ext cx="2952328" cy="257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22083" t="16833" r="27708" b="9333"/>
          <a:stretch>
            <a:fillRect/>
          </a:stretch>
        </p:blipFill>
        <p:spPr bwMode="auto">
          <a:xfrm>
            <a:off x="6516216" y="738859"/>
            <a:ext cx="2535234" cy="233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2708" t="34667" r="1354" b="23667"/>
          <a:stretch>
            <a:fillRect/>
          </a:stretch>
        </p:blipFill>
        <p:spPr bwMode="auto">
          <a:xfrm>
            <a:off x="161078" y="4077072"/>
            <a:ext cx="901943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5625" t="30000" r="2917" b="22500"/>
          <a:stretch>
            <a:fillRect/>
          </a:stretch>
        </p:blipFill>
        <p:spPr bwMode="auto">
          <a:xfrm>
            <a:off x="0" y="332656"/>
            <a:ext cx="9144000" cy="29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708" t="34667" r="1354" b="23667"/>
          <a:stretch>
            <a:fillRect/>
          </a:stretch>
        </p:blipFill>
        <p:spPr bwMode="auto">
          <a:xfrm>
            <a:off x="161078" y="4077072"/>
            <a:ext cx="901943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½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0937" t="13667" r="14688" b="9000"/>
          <a:stretch>
            <a:fillRect/>
          </a:stretch>
        </p:blipFill>
        <p:spPr bwMode="auto">
          <a:xfrm>
            <a:off x="-19050" y="-8334"/>
            <a:ext cx="9144000" cy="686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0833" t="13333" r="14792" b="9167"/>
          <a:stretch>
            <a:fillRect/>
          </a:stretch>
        </p:blipFill>
        <p:spPr bwMode="auto">
          <a:xfrm>
            <a:off x="0" y="0"/>
            <a:ext cx="9114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6979" t="11167" r="24688" b="4667"/>
          <a:stretch>
            <a:fillRect/>
          </a:stretch>
        </p:blipFill>
        <p:spPr bwMode="auto">
          <a:xfrm>
            <a:off x="0" y="0"/>
            <a:ext cx="4427984" cy="48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23437" t="11667" r="21042" b="10500"/>
          <a:stretch>
            <a:fillRect/>
          </a:stretch>
        </p:blipFill>
        <p:spPr bwMode="auto">
          <a:xfrm>
            <a:off x="4377286" y="2681536"/>
            <a:ext cx="476671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271" t="11333" r="20104" b="10667"/>
          <a:stretch>
            <a:fillRect/>
          </a:stretch>
        </p:blipFill>
        <p:spPr bwMode="auto">
          <a:xfrm>
            <a:off x="755576" y="0"/>
            <a:ext cx="7121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9896" t="15500" r="17813" b="11667"/>
          <a:stretch>
            <a:fillRect/>
          </a:stretch>
        </p:blipFill>
        <p:spPr bwMode="auto">
          <a:xfrm>
            <a:off x="0" y="720080"/>
            <a:ext cx="910498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7083" t="27167" r="6354" b="24333"/>
          <a:stretch>
            <a:fillRect/>
          </a:stretch>
        </p:blipFill>
        <p:spPr bwMode="auto">
          <a:xfrm>
            <a:off x="0" y="1955142"/>
            <a:ext cx="9143999" cy="32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98</Words>
  <Application>Microsoft Office PowerPoint</Application>
  <PresentationFormat>On-screen Show (4:3)</PresentationFormat>
  <Paragraphs>13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½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Brodal</dc:creator>
  <cp:lastModifiedBy>Gerth Stølting Brodal</cp:lastModifiedBy>
  <cp:revision>11</cp:revision>
  <dcterms:created xsi:type="dcterms:W3CDTF">2010-10-04T12:36:19Z</dcterms:created>
  <dcterms:modified xsi:type="dcterms:W3CDTF">2010-10-06T12:09:24Z</dcterms:modified>
</cp:coreProperties>
</file>