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037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099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308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698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057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501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838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828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165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427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67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2C19B-0883-4638-8511-760FA16B0977}" type="datetimeFigureOut">
              <a:rPr lang="da-DK" smtClean="0"/>
              <a:t>23-10-2020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0C452-C275-4265-B2EF-6FE7085A85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01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nordic.icpc.io/ncpc2019/" TargetMode="External"/><Relationship Id="rId3" Type="http://schemas.openxmlformats.org/officeDocument/2006/relationships/hyperlink" Target="http://www.cs.au.dk/DM" TargetMode="External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6296">
            <a:off x="6907436" y="509971"/>
            <a:ext cx="4885028" cy="32558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6210" y="106680"/>
            <a:ext cx="96869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 smtClean="0"/>
              <a:t>DM i Programmering</a:t>
            </a:r>
          </a:p>
          <a:p>
            <a:r>
              <a:rPr lang="da-DK" sz="4000" dirty="0" smtClean="0">
                <a:hlinkClick r:id="rId3"/>
              </a:rPr>
              <a:t>www.cs.au.dk/DM</a:t>
            </a:r>
            <a:endParaRPr lang="da-DK" sz="4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8854305" y="4784543"/>
            <a:ext cx="3078377" cy="1869985"/>
            <a:chOff x="9002895" y="4967423"/>
            <a:chExt cx="3078377" cy="186998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2896" y="4967423"/>
              <a:ext cx="3078376" cy="441234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73" t="22094" r="8954" b="14473"/>
            <a:stretch/>
          </p:blipFill>
          <p:spPr>
            <a:xfrm>
              <a:off x="9091697" y="6060168"/>
              <a:ext cx="2900771" cy="77724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273" b="15810"/>
            <a:stretch/>
          </p:blipFill>
          <p:spPr>
            <a:xfrm>
              <a:off x="9002895" y="5408657"/>
              <a:ext cx="3078376" cy="651511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021" y="1832948"/>
            <a:ext cx="4235194" cy="423519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6210" y="2076003"/>
            <a:ext cx="388757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/>
              <a:t>Lørdag 31/10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3600" dirty="0" smtClean="0"/>
              <a:t>NCPC </a:t>
            </a:r>
            <a:r>
              <a:rPr lang="da-DK" sz="3600" dirty="0" err="1" smtClean="0"/>
              <a:t>Warm</a:t>
            </a:r>
            <a:r>
              <a:rPr lang="da-DK" sz="3600" dirty="0" smtClean="0"/>
              <a:t>-up</a:t>
            </a:r>
            <a:br>
              <a:rPr lang="da-DK" sz="3600" dirty="0" smtClean="0"/>
            </a:br>
            <a:r>
              <a:rPr lang="da-DK" sz="3600" dirty="0" smtClean="0"/>
              <a:t>Intro ved DSAU</a:t>
            </a:r>
          </a:p>
          <a:p>
            <a:endParaRPr lang="da-DK" sz="1400" dirty="0"/>
          </a:p>
          <a:p>
            <a:r>
              <a:rPr lang="da-DK" sz="3600" b="1" dirty="0" smtClean="0"/>
              <a:t>Lørdag 7/11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3600" dirty="0" smtClean="0"/>
              <a:t>DM/NCPC</a:t>
            </a:r>
            <a:endParaRPr lang="da-DK" sz="3600" dirty="0"/>
          </a:p>
        </p:txBody>
      </p:sp>
      <p:sp>
        <p:nvSpPr>
          <p:cNvPr id="14" name="Rectangle 13"/>
          <p:cNvSpPr/>
          <p:nvPr/>
        </p:nvSpPr>
        <p:spPr>
          <a:xfrm>
            <a:off x="156210" y="5657731"/>
            <a:ext cx="434522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200" dirty="0" smtClean="0"/>
              <a:t>Opgaver fra sidste år</a:t>
            </a:r>
          </a:p>
          <a:p>
            <a:r>
              <a:rPr lang="da-DK" sz="3200" dirty="0" smtClean="0">
                <a:hlinkClick r:id="rId8"/>
              </a:rPr>
              <a:t>nordic.icpc.io/ncpc2019/</a:t>
            </a:r>
            <a:endParaRPr lang="da-DK" sz="3200" dirty="0" smtClean="0"/>
          </a:p>
        </p:txBody>
      </p:sp>
    </p:spTree>
    <p:extLst>
      <p:ext uri="{BB962C8B-B14F-4D97-AF65-F5344CB8AC3E}">
        <p14:creationId xmlns:p14="http://schemas.microsoft.com/office/powerpoint/2010/main" val="264516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8</cp:revision>
  <dcterms:created xsi:type="dcterms:W3CDTF">2020-10-23T08:19:59Z</dcterms:created>
  <dcterms:modified xsi:type="dcterms:W3CDTF">2020-10-23T12:00:50Z</dcterms:modified>
</cp:coreProperties>
</file>