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5" r:id="rId2"/>
  </p:sldIdLst>
  <p:sldSz cx="12192000" cy="6858000"/>
  <p:notesSz cx="7099300" cy="10234613"/>
  <p:custDataLst>
    <p:tags r:id="rId4"/>
  </p:custDataLst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42D"/>
    <a:srgbClr val="000000"/>
    <a:srgbClr val="0000FF"/>
    <a:srgbClr val="33CC33"/>
    <a:srgbClr val="FF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29" autoAdjust="0"/>
    <p:restoredTop sz="91528" autoAdjust="0"/>
  </p:normalViewPr>
  <p:slideViewPr>
    <p:cSldViewPr>
      <p:cViewPr varScale="1">
        <p:scale>
          <a:sx n="106" d="100"/>
          <a:sy n="106" d="100"/>
        </p:scale>
        <p:origin x="644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3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8113" y="768350"/>
            <a:ext cx="6823075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3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 b="0"/>
            </a:lvl1pPr>
          </a:lstStyle>
          <a:p>
            <a:pPr>
              <a:defRPr/>
            </a:pPr>
            <a:fld id="{2C6DA469-846B-4237-A746-FB31CC5DCD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1853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87963-7646-4E58-9C48-6F25ACD16D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144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28010-DC61-42A5-B949-A95AADDE3D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729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F9867-82AB-4D8B-9B9E-3CFFC52B4E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100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400F8D-47B4-4336-B31E-A281560954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407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2B83B6-8042-4E8C-A62A-9E9F52286D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15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9A6753-C29A-43D3-9D16-A1B38B4FC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073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52EC3-80D2-4082-8087-EAC458B049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33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9CE9D0-BAA8-44C4-BD78-2ED71F34D2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47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3F42F-791D-4D44-B4F4-494B6537A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15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8A18C-2CBF-4249-A886-6AA6BC3778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037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8386F-0578-469F-B0B8-28D0B885F6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156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b="0"/>
            </a:lvl1pPr>
          </a:lstStyle>
          <a:p>
            <a:pPr>
              <a:defRPr/>
            </a:pPr>
            <a:fld id="{5B2C6A9B-5D8C-43F2-A538-1BB6B6898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609600"/>
            <a:ext cx="8229600" cy="1143000"/>
          </a:xfrm>
        </p:spPr>
        <p:txBody>
          <a:bodyPr/>
          <a:lstStyle/>
          <a:p>
            <a:r>
              <a:rPr lang="en-US" dirty="0" err="1" smtClean="0"/>
              <a:t>Algoritmer</a:t>
            </a:r>
            <a:r>
              <a:rPr lang="en-US" dirty="0" smtClean="0"/>
              <a:t> og </a:t>
            </a:r>
            <a:r>
              <a:rPr lang="en-US" dirty="0" err="1" smtClean="0"/>
              <a:t>Datastrukturer</a:t>
            </a:r>
            <a:r>
              <a:rPr lang="en-US" dirty="0" smtClean="0"/>
              <a:t> Eksamen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6628" y="2362200"/>
            <a:ext cx="9144000" cy="4267200"/>
          </a:xfrm>
          <a:ln>
            <a:noFill/>
          </a:ln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400" dirty="0" err="1"/>
              <a:t>Ordinær</a:t>
            </a:r>
            <a:r>
              <a:rPr lang="en-US" sz="2400" dirty="0"/>
              <a:t> </a:t>
            </a:r>
            <a:r>
              <a:rPr lang="en-US" sz="2400" dirty="0" err="1"/>
              <a:t>eksamen</a:t>
            </a:r>
            <a:r>
              <a:rPr lang="en-US" sz="2400" dirty="0"/>
              <a:t> </a:t>
            </a:r>
            <a:r>
              <a:rPr lang="en-US" sz="2400" dirty="0" err="1"/>
              <a:t>januar</a:t>
            </a:r>
            <a:r>
              <a:rPr lang="en-US" sz="2400" dirty="0"/>
              <a:t>, </a:t>
            </a:r>
            <a:r>
              <a:rPr lang="en-US" sz="2400" dirty="0" err="1"/>
              <a:t>reeksamen</a:t>
            </a:r>
            <a:r>
              <a:rPr lang="en-US" sz="2400" dirty="0"/>
              <a:t> </a:t>
            </a:r>
            <a:r>
              <a:rPr lang="en-US" sz="2400" dirty="0" err="1"/>
              <a:t>til</a:t>
            </a:r>
            <a:r>
              <a:rPr lang="en-US" sz="2400" dirty="0"/>
              <a:t> </a:t>
            </a:r>
            <a:r>
              <a:rPr lang="en-US" sz="2400" dirty="0" err="1"/>
              <a:t>maj</a:t>
            </a:r>
            <a:endParaRPr lang="en-US" sz="2400" dirty="0"/>
          </a:p>
          <a:p>
            <a:pPr>
              <a:spcAft>
                <a:spcPts val="600"/>
              </a:spcAft>
            </a:pPr>
            <a:r>
              <a:rPr lang="en-US" sz="2400" dirty="0"/>
              <a:t>Ingen </a:t>
            </a:r>
            <a:r>
              <a:rPr lang="en-US" sz="2400" dirty="0" err="1"/>
              <a:t>hjælpemidler</a:t>
            </a:r>
            <a:endParaRPr lang="en-US" sz="2400" dirty="0"/>
          </a:p>
          <a:p>
            <a:pPr>
              <a:spcAft>
                <a:spcPts val="600"/>
              </a:spcAft>
            </a:pPr>
            <a:r>
              <a:rPr lang="en-US" sz="2400" dirty="0"/>
              <a:t>2 timer</a:t>
            </a:r>
          </a:p>
          <a:p>
            <a:pPr>
              <a:spcAft>
                <a:spcPts val="600"/>
              </a:spcAft>
            </a:pPr>
            <a:r>
              <a:rPr lang="en-US" sz="2400" dirty="0" err="1"/>
              <a:t>Forberedelse</a:t>
            </a:r>
            <a:r>
              <a:rPr lang="en-US" sz="2400" dirty="0"/>
              <a:t> </a:t>
            </a:r>
            <a:r>
              <a:rPr lang="en-US" sz="2400" dirty="0" err="1"/>
              <a:t>til</a:t>
            </a:r>
            <a:r>
              <a:rPr lang="en-US" sz="2400" dirty="0"/>
              <a:t> </a:t>
            </a:r>
            <a:r>
              <a:rPr lang="en-US" sz="2400" dirty="0" err="1"/>
              <a:t>eksamen</a:t>
            </a:r>
            <a:r>
              <a:rPr lang="en-US" sz="2400" dirty="0"/>
              <a:t>: </a:t>
            </a:r>
            <a:r>
              <a:rPr lang="en-US" sz="2400" dirty="0" err="1"/>
              <a:t>Løs</a:t>
            </a:r>
            <a:r>
              <a:rPr lang="en-US" sz="2400" dirty="0"/>
              <a:t> </a:t>
            </a:r>
            <a:r>
              <a:rPr lang="en-US" sz="2400" dirty="0" err="1"/>
              <a:t>gamle</a:t>
            </a:r>
            <a:r>
              <a:rPr lang="en-US" sz="2400" dirty="0"/>
              <a:t> </a:t>
            </a:r>
            <a:r>
              <a:rPr lang="en-US" sz="2400" dirty="0" err="1"/>
              <a:t>eksamensopgaver</a:t>
            </a:r>
            <a:r>
              <a:rPr lang="en-US" sz="2400" dirty="0"/>
              <a:t> + Q&amp;A</a:t>
            </a:r>
          </a:p>
          <a:p>
            <a:pPr>
              <a:spcAft>
                <a:spcPts val="600"/>
              </a:spcAft>
            </a:pPr>
            <a:r>
              <a:rPr lang="en-US" sz="2400" dirty="0" err="1"/>
              <a:t>Eksamensopgaverne</a:t>
            </a:r>
            <a:r>
              <a:rPr lang="en-US" sz="2400" dirty="0"/>
              <a:t> </a:t>
            </a:r>
            <a:r>
              <a:rPr lang="en-US" sz="2400" dirty="0" err="1"/>
              <a:t>meget</a:t>
            </a:r>
            <a:r>
              <a:rPr lang="en-US" sz="2400" dirty="0"/>
              <a:t> </a:t>
            </a:r>
            <a:r>
              <a:rPr lang="en-US" sz="2400" dirty="0" err="1"/>
              <a:t>lig</a:t>
            </a:r>
            <a:r>
              <a:rPr lang="en-US" sz="2400" dirty="0"/>
              <a:t> med </a:t>
            </a:r>
            <a:r>
              <a:rPr lang="en-US" sz="2400" dirty="0" err="1"/>
              <a:t>gamle</a:t>
            </a:r>
            <a:r>
              <a:rPr lang="en-US" sz="2400" dirty="0"/>
              <a:t> </a:t>
            </a:r>
            <a:r>
              <a:rPr lang="en-US" sz="2400" dirty="0" err="1"/>
              <a:t>eksamensopgaver</a:t>
            </a:r>
            <a:r>
              <a:rPr lang="en-US" sz="2400" dirty="0"/>
              <a:t> i dADS1 (- </a:t>
            </a:r>
            <a:r>
              <a:rPr lang="en-US" sz="2400" dirty="0" err="1"/>
              <a:t>transitionssystemer</a:t>
            </a:r>
            <a:r>
              <a:rPr lang="en-US" sz="2400" dirty="0"/>
              <a:t>, </a:t>
            </a:r>
            <a:r>
              <a:rPr lang="en-US" sz="2400" dirty="0" err="1"/>
              <a:t>termineringsfunktioner</a:t>
            </a:r>
            <a:r>
              <a:rPr lang="en-US" sz="2400" dirty="0"/>
              <a:t>)</a:t>
            </a:r>
            <a:br>
              <a:rPr lang="en-US" sz="2400" dirty="0"/>
            </a:br>
            <a:r>
              <a:rPr lang="en-US" sz="2400" dirty="0"/>
              <a:t>dADS2 (- flow/</a:t>
            </a:r>
            <a:r>
              <a:rPr lang="en-US" sz="2400" dirty="0" err="1"/>
              <a:t>netværkstrømninger</a:t>
            </a:r>
            <a:r>
              <a:rPr lang="en-US" sz="2400" dirty="0"/>
              <a:t>, </a:t>
            </a:r>
            <a:r>
              <a:rPr lang="en-US" sz="2400" dirty="0" err="1"/>
              <a:t>streng</a:t>
            </a:r>
            <a:r>
              <a:rPr lang="en-US" sz="2400" dirty="0"/>
              <a:t> </a:t>
            </a:r>
            <a:r>
              <a:rPr lang="en-US" sz="2400" dirty="0" err="1"/>
              <a:t>algoritmer</a:t>
            </a:r>
            <a:r>
              <a:rPr lang="en-US" sz="2400" dirty="0"/>
              <a:t>)</a:t>
            </a:r>
          </a:p>
          <a:p>
            <a:pPr>
              <a:spcAft>
                <a:spcPts val="600"/>
              </a:spcAft>
            </a:pPr>
            <a:r>
              <a:rPr lang="en-US" sz="2400" dirty="0" err="1"/>
              <a:t>Bemærk</a:t>
            </a:r>
            <a:r>
              <a:rPr lang="en-US" sz="2400" dirty="0"/>
              <a:t>: </a:t>
            </a:r>
            <a:r>
              <a:rPr lang="en-US" sz="2400" dirty="0" err="1"/>
              <a:t>Indtil</a:t>
            </a:r>
            <a:r>
              <a:rPr lang="en-US" sz="2400" dirty="0"/>
              <a:t> </a:t>
            </a:r>
            <a:r>
              <a:rPr lang="en-US" sz="2400" dirty="0" err="1"/>
              <a:t>foråret</a:t>
            </a:r>
            <a:r>
              <a:rPr lang="en-US" sz="2400" dirty="0"/>
              <a:t> 2017 </a:t>
            </a:r>
            <a:r>
              <a:rPr lang="en-US" sz="2400" dirty="0" err="1"/>
              <a:t>lå</a:t>
            </a:r>
            <a:r>
              <a:rPr lang="en-US" sz="2400" dirty="0"/>
              <a:t> </a:t>
            </a:r>
            <a:r>
              <a:rPr lang="en-US" sz="2400" dirty="0" err="1"/>
              <a:t>kurserne</a:t>
            </a:r>
            <a:r>
              <a:rPr lang="en-US" sz="2400" dirty="0"/>
              <a:t> </a:t>
            </a:r>
            <a:r>
              <a:rPr lang="en-US" sz="2400" dirty="0" err="1"/>
              <a:t>på</a:t>
            </a:r>
            <a:r>
              <a:rPr lang="en-US" sz="2400" dirty="0"/>
              <a:t> 2. semester og man </a:t>
            </a:r>
            <a:r>
              <a:rPr lang="en-US" sz="2400" dirty="0" err="1"/>
              <a:t>kunne</a:t>
            </a:r>
            <a:r>
              <a:rPr lang="en-US" sz="2400" dirty="0"/>
              <a:t> have </a:t>
            </a:r>
            <a:r>
              <a:rPr lang="en-US" sz="2400" dirty="0" err="1"/>
              <a:t>lærebogen</a:t>
            </a:r>
            <a:r>
              <a:rPr lang="en-US" sz="2400" dirty="0"/>
              <a:t> med </a:t>
            </a:r>
            <a:r>
              <a:rPr lang="en-US" sz="2400" dirty="0" err="1"/>
              <a:t>til</a:t>
            </a:r>
            <a:r>
              <a:rPr lang="en-US" sz="2400" dirty="0"/>
              <a:t> </a:t>
            </a:r>
            <a:r>
              <a:rPr lang="en-US" sz="2400" dirty="0" err="1"/>
              <a:t>eksamen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7488510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COLORS" val="0"/>
  <p:tag name="MULTIRESPDIVISOR" val="1"/>
  <p:tag name="INCORRECTPOINTVALUE" val="0"/>
  <p:tag name="AUTOADJUSTPARTRANGE" val="True"/>
  <p:tag name="FIBNUMRESULTS" val="5"/>
  <p:tag name="PRRESPONSE2" val="9"/>
  <p:tag name="PRRESPONSE6" val="5"/>
  <p:tag name="PRRESPONSE10" val="1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722948"/>
  <p:tag name="USESCHEMECOLORS" val="True"/>
  <p:tag name="GRIDROTATIONINTERVAL" val="2"/>
  <p:tag name="POLLINGCYCLE" val="2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RESETCHARTS" val="Tru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CHARTLABELS" val="1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INCLUDENONRESPONDERS" val="False"/>
  <p:tag name="SAVECSVWITHSESSION" val="False"/>
  <p:tag name="DISPLAYNAME" val="True"/>
  <p:tag name="PRRESPONSE7" val="4"/>
  <p:tag name="GRIDFONTSIZE" val="12"/>
  <p:tag name="STDCHART" val="1"/>
  <p:tag name="RESPTABLESTYLE" val="-1"/>
  <p:tag name="CUSTOMCELLBACKCOLOR1" val="-657956"/>
  <p:tag name="PRRESPONSE4" val="7"/>
  <p:tag name="ADVANCEDSETTINGSVIEW" val="True"/>
  <p:tag name="DELIMITERS" val="3.1"/>
  <p:tag name="LUIDIAENABLED" val="False"/>
  <p:tag name="POWERPOINTVERSION" val="14.0"/>
  <p:tag name="TASKPANEKEY" val="edc2a01a-e7da-4855-8f83-c6dc75d50b1f"/>
  <p:tag name="TPFULLVERSION" val="4.5.1.2243"/>
  <p:tag name="EXPANDSHOWBAR" val="True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sy="50000" kx="2115830" algn="bl" rotWithShape="0">
            <a:srgbClr val="C0C0C0">
              <a:alpha val="80000"/>
            </a:srgbClr>
          </a:outerShdw>
        </a:effectLst>
      </a:spPr>
      <a:bodyPr vert="eaVert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sy="50000" kx="2115830" algn="bl" rotWithShape="0">
            <a:srgbClr val="C0C0C0">
              <a:alpha val="80000"/>
            </a:srgbClr>
          </a:outerShdw>
        </a:effectLst>
      </a:spPr>
      <a:bodyPr vert="eaVert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8773</TotalTime>
  <Words>37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Algoritmer og Datastrukturer Eksamen</vt:lpstr>
    </vt:vector>
  </TitlesOfParts>
  <Company>University of Aarhus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Algoritmer og Datastrukturer 1  Elementære Datastrukturer [CLRS, kapitel 10]</dc:title>
  <dc:creator>Gerth S. Brodal</dc:creator>
  <cp:lastModifiedBy>Gerth Stølting Brodal</cp:lastModifiedBy>
  <cp:revision>159</cp:revision>
  <dcterms:created xsi:type="dcterms:W3CDTF">2007-02-15T20:43:32Z</dcterms:created>
  <dcterms:modified xsi:type="dcterms:W3CDTF">2020-09-09T05:47:46Z</dcterms:modified>
</cp:coreProperties>
</file>