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2" r:id="rId2"/>
    <p:sldId id="268" r:id="rId3"/>
    <p:sldId id="293" r:id="rId4"/>
    <p:sldId id="294" r:id="rId5"/>
    <p:sldId id="295" r:id="rId6"/>
  </p:sldIdLst>
  <p:sldSz cx="12192000" cy="6858000"/>
  <p:notesSz cx="7099300" cy="10234613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56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0000"/>
    <a:srgbClr val="00CC00"/>
    <a:srgbClr val="FFFF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7" autoAdjust="0"/>
    <p:restoredTop sz="77154" autoAdjust="0"/>
  </p:normalViewPr>
  <p:slideViewPr>
    <p:cSldViewPr>
      <p:cViewPr varScale="1">
        <p:scale>
          <a:sx n="77" d="100"/>
          <a:sy n="77" d="100"/>
        </p:scale>
        <p:origin x="126" y="234"/>
      </p:cViewPr>
      <p:guideLst>
        <p:guide orient="horz" pos="2976"/>
        <p:guide pos="56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2955C56-A3B6-47AF-BD73-8505D57B3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697B9-A259-409D-BBF3-82B413E1CE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729635-AE05-4431-9742-99B7C17E1D07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729635-AE05-4431-9742-99B7C17E1D07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729635-AE05-4431-9742-99B7C17E1D07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B105-6308-4213-9D88-DF493D134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7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2722-7900-4EA4-9B70-C2049BE25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2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7FA7E-153B-4638-8EFF-AB143B413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B955D-D601-4AE9-8553-C343A457A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B72C5-A3F1-4DEE-81A3-2F42EF57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2E083-6028-43BB-A7B3-3CEFB7FC1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4763-DA68-4104-A230-14C7081BE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2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3FD98-CF9C-4AAF-A412-68CA9E79D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0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30674-7B23-47B6-B61D-15039CC86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8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71B9-6635-45E2-9DC8-3D527580A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9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5C9A7-09D9-42EF-B855-28F79A898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8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2D374-7B38-45F9-BD87-89AEED4AA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B883F7-FF1B-4DE1-9448-1D23ACBD2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s://domjudge.cs.au.dk/publi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dit.com/r/ProgrammerHumor/comments/8j5qim/progres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2514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b="1" kern="0"/>
              <a:t>Algoritmer </a:t>
            </a:r>
            <a:r>
              <a:rPr lang="da-DK" sz="4000" b="1" kern="0" dirty="0"/>
              <a:t>og Datastrukturer</a:t>
            </a:r>
            <a:endParaRPr lang="en-US" sz="4000" b="1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3695700" y="4953001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/>
              <a:t>Programmeringsopgaver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69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smtClean="0"/>
              <a:t>Programmeringsopgaver</a:t>
            </a:r>
            <a:endParaRPr lang="en-US" b="1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28800"/>
            <a:ext cx="9144000" cy="4572000"/>
          </a:xfrm>
        </p:spPr>
        <p:txBody>
          <a:bodyPr/>
          <a:lstStyle/>
          <a:p>
            <a:pPr eaLnBrk="1" hangingPunct="1">
              <a:defRPr/>
            </a:pPr>
            <a:r>
              <a:rPr lang="da-DK" sz="2800" dirty="0"/>
              <a:t>Links til opgaver findes på </a:t>
            </a:r>
            <a:r>
              <a:rPr lang="da-DK" sz="2800" dirty="0" err="1"/>
              <a:t>Blackboard</a:t>
            </a:r>
            <a:r>
              <a:rPr lang="da-DK" sz="2800" dirty="0"/>
              <a:t>.</a:t>
            </a:r>
          </a:p>
          <a:p>
            <a:pPr eaLnBrk="1" hangingPunct="1">
              <a:defRPr/>
            </a:pPr>
            <a:r>
              <a:rPr lang="da-DK" sz="2800" dirty="0"/>
              <a:t>14 dage til at lave dem (normalt IKKE ved TØ).</a:t>
            </a:r>
          </a:p>
          <a:p>
            <a:pPr eaLnBrk="1" hangingPunct="1">
              <a:defRPr/>
            </a:pPr>
            <a:r>
              <a:rPr lang="da-DK" sz="2800" dirty="0"/>
              <a:t>Tæller i endelig karakter.</a:t>
            </a:r>
          </a:p>
          <a:p>
            <a:pPr eaLnBrk="1" hangingPunct="1">
              <a:defRPr/>
            </a:pPr>
            <a:r>
              <a:rPr lang="da-DK" sz="2800" dirty="0"/>
              <a:t>Kopier ikke direkte fra andre grupper </a:t>
            </a:r>
            <a:r>
              <a:rPr lang="da-DK" sz="2800" dirty="0" smtClean="0"/>
              <a:t>(eksamenssnyd</a:t>
            </a:r>
            <a:r>
              <a:rPr lang="da-DK" sz="2800" dirty="0"/>
              <a:t>).</a:t>
            </a:r>
          </a:p>
          <a:p>
            <a:pPr eaLnBrk="1" hangingPunct="1">
              <a:defRPr/>
            </a:pPr>
            <a:endParaRPr lang="da-DK" sz="2800" dirty="0"/>
          </a:p>
          <a:p>
            <a:pPr eaLnBrk="1" hangingPunct="1">
              <a:defRPr/>
            </a:pPr>
            <a:r>
              <a:rPr lang="da-DK" sz="2800" dirty="0"/>
              <a:t>Ved næste TØ: </a:t>
            </a:r>
          </a:p>
          <a:p>
            <a:pPr lvl="1" eaLnBrk="1" hangingPunct="1">
              <a:defRPr/>
            </a:pPr>
            <a:r>
              <a:rPr lang="da-DK" sz="2400" dirty="0"/>
              <a:t>Password udleveres.</a:t>
            </a:r>
          </a:p>
          <a:p>
            <a:pPr lvl="1" eaLnBrk="1" hangingPunct="1">
              <a:defRPr/>
            </a:pPr>
            <a:r>
              <a:rPr lang="da-DK" sz="2400" dirty="0"/>
              <a:t>Hjælp med at komme i gang</a:t>
            </a:r>
            <a:r>
              <a:rPr lang="da-DK" sz="2400" dirty="0" smtClean="0"/>
              <a:t>.</a:t>
            </a:r>
            <a:endParaRPr lang="da-DK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err="1" smtClean="0"/>
              <a:t>Domjudge</a:t>
            </a:r>
            <a:endParaRPr lang="en-US" b="1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828800"/>
            <a:ext cx="8839200" cy="44196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defRPr/>
            </a:pPr>
            <a:r>
              <a:rPr lang="da-DK" sz="2800" dirty="0"/>
              <a:t>Check status for indsendte løsninger</a:t>
            </a:r>
            <a:r>
              <a:rPr lang="da-DK" sz="2800" dirty="0" smtClean="0"/>
              <a:t>:</a:t>
            </a:r>
            <a:endParaRPr lang="da-DK" sz="2800" dirty="0"/>
          </a:p>
          <a:p>
            <a:pPr marL="0" indent="0" algn="ctr" eaLnBrk="1" hangingPunct="1">
              <a:spcBef>
                <a:spcPts val="1800"/>
              </a:spcBef>
              <a:buNone/>
              <a:defRPr/>
            </a:pPr>
            <a:r>
              <a:rPr lang="da-DK" sz="2800" dirty="0">
                <a:hlinkClick r:id="rId4"/>
              </a:rPr>
              <a:t>https://</a:t>
            </a:r>
            <a:r>
              <a:rPr lang="da-DK" sz="2800" dirty="0" smtClean="0">
                <a:hlinkClick r:id="rId4"/>
              </a:rPr>
              <a:t>domjudge.cs.au.dk/public</a:t>
            </a:r>
            <a:endParaRPr lang="da-DK" sz="2800" dirty="0"/>
          </a:p>
          <a:p>
            <a:pPr eaLnBrk="1" hangingPunct="1">
              <a:spcBef>
                <a:spcPts val="1800"/>
              </a:spcBef>
              <a:defRPr/>
            </a:pPr>
            <a:r>
              <a:rPr lang="da-DK" sz="2800" dirty="0"/>
              <a:t>Man kan godt indsende løsninger efter </a:t>
            </a:r>
            <a:r>
              <a:rPr lang="da-DK" sz="2800" dirty="0" smtClean="0"/>
              <a:t>deadline</a:t>
            </a:r>
            <a:br>
              <a:rPr lang="da-DK" sz="2800" dirty="0" smtClean="0"/>
            </a:br>
            <a:r>
              <a:rPr lang="da-DK" sz="2800" dirty="0" smtClean="0"/>
              <a:t>(</a:t>
            </a:r>
            <a:r>
              <a:rPr lang="da-DK" sz="2800" dirty="0"/>
              <a:t>og få dem godkendt af </a:t>
            </a:r>
            <a:r>
              <a:rPr lang="da-DK" sz="2800" dirty="0" err="1"/>
              <a:t>domjudge</a:t>
            </a:r>
            <a:r>
              <a:rPr lang="da-DK" sz="2800" dirty="0"/>
              <a:t>),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men </a:t>
            </a:r>
            <a:r>
              <a:rPr lang="da-DK" sz="2800" dirty="0"/>
              <a:t>disse tæller IKKE med i </a:t>
            </a:r>
            <a:r>
              <a:rPr lang="da-DK" sz="2800" dirty="0" smtClean="0"/>
              <a:t>karakter.</a:t>
            </a:r>
            <a:br>
              <a:rPr lang="da-DK" sz="2800" dirty="0" smtClean="0"/>
            </a:br>
            <a:r>
              <a:rPr lang="da-DK" sz="2800" dirty="0" smtClean="0"/>
              <a:t>Det </a:t>
            </a:r>
            <a:r>
              <a:rPr lang="da-DK" sz="2800" dirty="0"/>
              <a:t>er status ved afleveringsfristen der tæller.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da-DK" sz="2800" dirty="0"/>
              <a:t>Hvis man indsender en forkert løsning efter man har indsendt en rigtig får man stadig fuld point.</a:t>
            </a:r>
            <a:endParaRPr lang="da-DK" sz="1600" dirty="0"/>
          </a:p>
          <a:p>
            <a:pPr eaLnBrk="1" hangingPunct="1">
              <a:spcBef>
                <a:spcPts val="1800"/>
              </a:spcBef>
              <a:defRPr/>
            </a:pPr>
            <a:endParaRPr lang="da-DK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87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smtClean="0"/>
              <a:t>Om scoring</a:t>
            </a:r>
            <a:endParaRPr lang="en-US" b="1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24000"/>
            <a:ext cx="8839200" cy="5334000"/>
          </a:xfrm>
        </p:spPr>
        <p:txBody>
          <a:bodyPr/>
          <a:lstStyle/>
          <a:p>
            <a:pPr eaLnBrk="1" hangingPunct="1">
              <a:defRPr/>
            </a:pPr>
            <a:r>
              <a:rPr lang="da-DK" sz="2800" dirty="0"/>
              <a:t>Det er ikke nødvendigt at få alle point i alle opgaver for at få maksimum karakter.</a:t>
            </a:r>
          </a:p>
          <a:p>
            <a:pPr eaLnBrk="1" hangingPunct="1">
              <a:defRPr/>
            </a:pPr>
            <a:r>
              <a:rPr lang="da-DK" sz="2800" dirty="0"/>
              <a:t>Ved hver af de 4 runder af programmeringsopgaver står ”Full points </a:t>
            </a:r>
            <a:r>
              <a:rPr lang="da-DK" sz="2800" i="1" dirty="0"/>
              <a:t>X </a:t>
            </a:r>
            <a:r>
              <a:rPr lang="da-DK" sz="2800" dirty="0"/>
              <a:t>/ </a:t>
            </a:r>
            <a:r>
              <a:rPr lang="da-DK" sz="2800" i="1" dirty="0"/>
              <a:t>Y</a:t>
            </a:r>
            <a:r>
              <a:rPr lang="da-DK" sz="2800" dirty="0"/>
              <a:t>”.</a:t>
            </a:r>
          </a:p>
          <a:p>
            <a:pPr eaLnBrk="1" hangingPunct="1">
              <a:defRPr/>
            </a:pPr>
            <a:r>
              <a:rPr lang="da-DK" sz="2800" dirty="0"/>
              <a:t>Hvis der opnås flere end </a:t>
            </a:r>
            <a:r>
              <a:rPr lang="da-DK" sz="2800" i="1" dirty="0"/>
              <a:t>X </a:t>
            </a:r>
            <a:r>
              <a:rPr lang="da-DK" sz="2800" dirty="0"/>
              <a:t>point i en runde, tæller de ekstra point i intervallet ]</a:t>
            </a:r>
            <a:r>
              <a:rPr lang="da-DK" sz="2800" i="1" dirty="0"/>
              <a:t>X</a:t>
            </a:r>
            <a:r>
              <a:rPr lang="da-DK" sz="2800" dirty="0"/>
              <a:t>, </a:t>
            </a:r>
            <a:r>
              <a:rPr lang="da-DK" sz="2800" i="1" dirty="0"/>
              <a:t>Y</a:t>
            </a:r>
            <a:r>
              <a:rPr lang="da-DK" sz="2800" dirty="0"/>
              <a:t>] kun 1/3 til </a:t>
            </a:r>
            <a:r>
              <a:rPr lang="da-DK" sz="2800" dirty="0" smtClean="0"/>
              <a:t>rundens </a:t>
            </a:r>
            <a:r>
              <a:rPr lang="da-DK" sz="2800" dirty="0"/>
              <a:t>score.</a:t>
            </a:r>
          </a:p>
          <a:p>
            <a:pPr eaLnBrk="1" hangingPunct="1">
              <a:defRPr/>
            </a:pPr>
            <a:r>
              <a:rPr lang="da-DK" sz="2800" dirty="0"/>
              <a:t>Endelig karakter baseres på SUM(runde scores) i forhold til SUM(</a:t>
            </a:r>
            <a:r>
              <a:rPr lang="da-DK" sz="2800" dirty="0" err="1"/>
              <a:t>full</a:t>
            </a:r>
            <a:r>
              <a:rPr lang="da-DK" sz="2800" dirty="0"/>
              <a:t> points).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3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507" y="1066801"/>
            <a:ext cx="4806986" cy="4525963"/>
          </a:xfrm>
        </p:spPr>
      </p:pic>
      <p:sp>
        <p:nvSpPr>
          <p:cNvPr id="5" name="Rectangle 4"/>
          <p:cNvSpPr/>
          <p:nvPr/>
        </p:nvSpPr>
        <p:spPr>
          <a:xfrm>
            <a:off x="3796192" y="6581001"/>
            <a:ext cx="838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hlinkClick r:id="rId3"/>
              </a:rPr>
              <a:t>https://www.reddit.com/r/ProgrammerHumor/comments/8j5qim/progress/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22318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PSTANDARDS" val=""/>
  <p:tag name="POWERPOINTVERSION" val="14.0"/>
  <p:tag name="LUIDIAENABLED" val="False"/>
  <p:tag name="EXPANDSHOWBAR" val="True"/>
  <p:tag name="TASKPANEKEY" val="6914cc54-fba1-499b-be8e-4f899a4d78d9"/>
  <p:tag name="TPFULLVERSION" val="4.5.1.22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12080</TotalTime>
  <Words>153</Words>
  <Application>Microsoft Office PowerPoint</Application>
  <PresentationFormat>Widescreen</PresentationFormat>
  <Paragraphs>26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PowerPoint Presentation</vt:lpstr>
      <vt:lpstr>Programmeringsopgaver</vt:lpstr>
      <vt:lpstr>Domjudge</vt:lpstr>
      <vt:lpstr>Om scoring</vt:lpstr>
      <vt:lpstr>PowerPoint Presentation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154</cp:revision>
  <dcterms:created xsi:type="dcterms:W3CDTF">2007-02-01T13:58:12Z</dcterms:created>
  <dcterms:modified xsi:type="dcterms:W3CDTF">2020-09-22T07:40:14Z</dcterms:modified>
</cp:coreProperties>
</file>