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7" r:id="rId4"/>
    <p:sldId id="259" r:id="rId5"/>
    <p:sldId id="270" r:id="rId6"/>
    <p:sldId id="261" r:id="rId7"/>
    <p:sldId id="271" r:id="rId8"/>
    <p:sldId id="262" r:id="rId9"/>
    <p:sldId id="272" r:id="rId10"/>
    <p:sldId id="269" r:id="rId11"/>
    <p:sldId id="273" r:id="rId12"/>
    <p:sldId id="274" r:id="rId13"/>
    <p:sldId id="263" r:id="rId14"/>
    <p:sldId id="275" r:id="rId15"/>
    <p:sldId id="278" r:id="rId16"/>
    <p:sldId id="279" r:id="rId17"/>
    <p:sldId id="266" r:id="rId18"/>
    <p:sldId id="276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1B600-39F1-40AB-B472-D3CE937C7B19}" v="4" dt="2021-10-28T09:03:51.993"/>
    <p1510:client id="{AC2E8EB4-F9FF-F345-BEDF-B6D1497341F0}" v="2" dt="2021-10-28T01:18:10.542"/>
    <p1510:client id="{FB23C12A-A31B-496E-9605-5D4D6095B3B3}" v="1603" dt="2021-10-28T01:35:27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709" autoAdjust="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FB23C12A-A31B-496E-9605-5D4D6095B3B3}"/>
    <pc:docChg chg="undo redo custSel addSld delSld modSld sldOrd modMainMaster">
      <pc:chgData name="Gerth Stølting Brodal" userId="04ef4784-6591-4f86-a140-f5c3b108582a" providerId="ADAL" clId="{FB23C12A-A31B-496E-9605-5D4D6095B3B3}" dt="2021-10-28T01:35:27.460" v="6593" actId="1035"/>
      <pc:docMkLst>
        <pc:docMk/>
      </pc:docMkLst>
      <pc:sldChg chg="modSp mod modNotesTx">
        <pc:chgData name="Gerth Stølting Brodal" userId="04ef4784-6591-4f86-a140-f5c3b108582a" providerId="ADAL" clId="{FB23C12A-A31B-496E-9605-5D4D6095B3B3}" dt="2021-10-27T11:02:52.784" v="778" actId="790"/>
        <pc:sldMkLst>
          <pc:docMk/>
          <pc:sldMk cId="1153039929" sldId="256"/>
        </pc:sldMkLst>
        <pc:spChg chg="mod">
          <ac:chgData name="Gerth Stølting Brodal" userId="04ef4784-6591-4f86-a140-f5c3b108582a" providerId="ADAL" clId="{FB23C12A-A31B-496E-9605-5D4D6095B3B3}" dt="2021-10-27T11:02:52.784" v="778" actId="790"/>
          <ac:spMkLst>
            <pc:docMk/>
            <pc:sldMk cId="1153039929" sldId="256"/>
            <ac:spMk id="2" creationId="{17C8E59A-C534-4A0A-B20F-5419EBAB0793}"/>
          </ac:spMkLst>
        </pc:spChg>
        <pc:spChg chg="mod">
          <ac:chgData name="Gerth Stølting Brodal" userId="04ef4784-6591-4f86-a140-f5c3b108582a" providerId="ADAL" clId="{FB23C12A-A31B-496E-9605-5D4D6095B3B3}" dt="2021-10-27T10:15:53.104" v="247" actId="14100"/>
          <ac:spMkLst>
            <pc:docMk/>
            <pc:sldMk cId="1153039929" sldId="256"/>
            <ac:spMk id="3" creationId="{FF306967-3899-4810-9FC4-21DCA5299F8C}"/>
          </ac:spMkLst>
        </pc:spChg>
      </pc:sldChg>
      <pc:sldChg chg="modSp del mod ord modShow">
        <pc:chgData name="Gerth Stølting Brodal" userId="04ef4784-6591-4f86-a140-f5c3b108582a" providerId="ADAL" clId="{FB23C12A-A31B-496E-9605-5D4D6095B3B3}" dt="2021-10-28T01:34:33.732" v="6566" actId="47"/>
        <pc:sldMkLst>
          <pc:docMk/>
          <pc:sldMk cId="952785705" sldId="257"/>
        </pc:sldMkLst>
        <pc:spChg chg="mod">
          <ac:chgData name="Gerth Stølting Brodal" userId="04ef4784-6591-4f86-a140-f5c3b108582a" providerId="ADAL" clId="{FB23C12A-A31B-496E-9605-5D4D6095B3B3}" dt="2021-10-28T01:34:31.200" v="6565" actId="113"/>
          <ac:spMkLst>
            <pc:docMk/>
            <pc:sldMk cId="952785705" sldId="257"/>
            <ac:spMk id="3" creationId="{C942BE07-C3AB-420E-AF49-CA05911E3B9C}"/>
          </ac:spMkLst>
        </pc:spChg>
      </pc:sldChg>
      <pc:sldChg chg="addSp delSp modSp del mod ord modShow modNotesTx">
        <pc:chgData name="Gerth Stølting Brodal" userId="04ef4784-6591-4f86-a140-f5c3b108582a" providerId="ADAL" clId="{FB23C12A-A31B-496E-9605-5D4D6095B3B3}" dt="2021-10-27T22:32:53.564" v="3160" actId="47"/>
        <pc:sldMkLst>
          <pc:docMk/>
          <pc:sldMk cId="4133625218" sldId="258"/>
        </pc:sldMkLst>
        <pc:spChg chg="del">
          <ac:chgData name="Gerth Stølting Brodal" userId="04ef4784-6591-4f86-a140-f5c3b108582a" providerId="ADAL" clId="{FB23C12A-A31B-496E-9605-5D4D6095B3B3}" dt="2021-10-27T08:34:24.325" v="1" actId="478"/>
          <ac:spMkLst>
            <pc:docMk/>
            <pc:sldMk cId="4133625218" sldId="258"/>
            <ac:spMk id="2" creationId="{763DDDA1-16E8-4278-AF10-FE5EC9917EF3}"/>
          </ac:spMkLst>
        </pc:spChg>
        <pc:spChg chg="del">
          <ac:chgData name="Gerth Stølting Brodal" userId="04ef4784-6591-4f86-a140-f5c3b108582a" providerId="ADAL" clId="{FB23C12A-A31B-496E-9605-5D4D6095B3B3}" dt="2021-10-27T08:34:20.172" v="0" actId="478"/>
          <ac:spMkLst>
            <pc:docMk/>
            <pc:sldMk cId="4133625218" sldId="258"/>
            <ac:spMk id="3" creationId="{82E7AB7E-3439-46C5-A7D9-82719E89A5D1}"/>
          </ac:spMkLst>
        </pc:spChg>
        <pc:spChg chg="add mod">
          <ac:chgData name="Gerth Stølting Brodal" userId="04ef4784-6591-4f86-a140-f5c3b108582a" providerId="ADAL" clId="{FB23C12A-A31B-496E-9605-5D4D6095B3B3}" dt="2021-10-27T09:56:47.920" v="118" actId="1076"/>
          <ac:spMkLst>
            <pc:docMk/>
            <pc:sldMk cId="4133625218" sldId="258"/>
            <ac:spMk id="4" creationId="{2F17FCD0-A1E3-46E5-A5DD-225CB0A1340B}"/>
          </ac:spMkLst>
        </pc:spChg>
        <pc:spChg chg="add mod">
          <ac:chgData name="Gerth Stølting Brodal" userId="04ef4784-6591-4f86-a140-f5c3b108582a" providerId="ADAL" clId="{FB23C12A-A31B-496E-9605-5D4D6095B3B3}" dt="2021-10-27T09:57:45.407" v="131" actId="1076"/>
          <ac:spMkLst>
            <pc:docMk/>
            <pc:sldMk cId="4133625218" sldId="258"/>
            <ac:spMk id="5" creationId="{8A584FDC-CD08-4E97-B0CE-9F12F326F574}"/>
          </ac:spMkLst>
        </pc:spChg>
        <pc:spChg chg="add mod">
          <ac:chgData name="Gerth Stølting Brodal" userId="04ef4784-6591-4f86-a140-f5c3b108582a" providerId="ADAL" clId="{FB23C12A-A31B-496E-9605-5D4D6095B3B3}" dt="2021-10-27T09:57:29.342" v="127" actId="1076"/>
          <ac:spMkLst>
            <pc:docMk/>
            <pc:sldMk cId="4133625218" sldId="258"/>
            <ac:spMk id="6" creationId="{52763412-AC2D-4760-9688-7140CFC96FAD}"/>
          </ac:spMkLst>
        </pc:spChg>
        <pc:spChg chg="add mod">
          <ac:chgData name="Gerth Stølting Brodal" userId="04ef4784-6591-4f86-a140-f5c3b108582a" providerId="ADAL" clId="{FB23C12A-A31B-496E-9605-5D4D6095B3B3}" dt="2021-10-27T09:58:36.828" v="142" actId="1076"/>
          <ac:spMkLst>
            <pc:docMk/>
            <pc:sldMk cId="4133625218" sldId="258"/>
            <ac:spMk id="7" creationId="{800F2FCD-1E57-4997-9AB9-6BB90E254A89}"/>
          </ac:spMkLst>
        </pc:spChg>
        <pc:spChg chg="add mod">
          <ac:chgData name="Gerth Stølting Brodal" userId="04ef4784-6591-4f86-a140-f5c3b108582a" providerId="ADAL" clId="{FB23C12A-A31B-496E-9605-5D4D6095B3B3}" dt="2021-10-27T09:57:57.777" v="133" actId="1076"/>
          <ac:spMkLst>
            <pc:docMk/>
            <pc:sldMk cId="4133625218" sldId="258"/>
            <ac:spMk id="8" creationId="{C53F27E8-A769-4D14-832A-C981C2160F8C}"/>
          </ac:spMkLst>
        </pc:spChg>
        <pc:spChg chg="add mod">
          <ac:chgData name="Gerth Stølting Brodal" userId="04ef4784-6591-4f86-a140-f5c3b108582a" providerId="ADAL" clId="{FB23C12A-A31B-496E-9605-5D4D6095B3B3}" dt="2021-10-27T09:59:26.979" v="149" actId="1076"/>
          <ac:spMkLst>
            <pc:docMk/>
            <pc:sldMk cId="4133625218" sldId="258"/>
            <ac:spMk id="9" creationId="{0B4C6701-9FE9-4A9F-A4D1-8CC377A2909B}"/>
          </ac:spMkLst>
        </pc:spChg>
        <pc:spChg chg="add mod">
          <ac:chgData name="Gerth Stølting Brodal" userId="04ef4784-6591-4f86-a140-f5c3b108582a" providerId="ADAL" clId="{FB23C12A-A31B-496E-9605-5D4D6095B3B3}" dt="2021-10-27T08:36:25.757" v="69" actId="6549"/>
          <ac:spMkLst>
            <pc:docMk/>
            <pc:sldMk cId="4133625218" sldId="258"/>
            <ac:spMk id="10" creationId="{2F8FAC51-32DC-47F0-9CB1-4523CF1AB5F2}"/>
          </ac:spMkLst>
        </pc:spChg>
        <pc:spChg chg="add mod">
          <ac:chgData name="Gerth Stølting Brodal" userId="04ef4784-6591-4f86-a140-f5c3b108582a" providerId="ADAL" clId="{FB23C12A-A31B-496E-9605-5D4D6095B3B3}" dt="2021-10-27T08:36:28.721" v="71" actId="6549"/>
          <ac:spMkLst>
            <pc:docMk/>
            <pc:sldMk cId="4133625218" sldId="258"/>
            <ac:spMk id="11" creationId="{A23FB8DC-CEFE-4E2C-B7C6-2E283F503D9D}"/>
          </ac:spMkLst>
        </pc:spChg>
        <pc:spChg chg="add mod">
          <ac:chgData name="Gerth Stølting Brodal" userId="04ef4784-6591-4f86-a140-f5c3b108582a" providerId="ADAL" clId="{FB23C12A-A31B-496E-9605-5D4D6095B3B3}" dt="2021-10-27T08:36:34.771" v="75" actId="20577"/>
          <ac:spMkLst>
            <pc:docMk/>
            <pc:sldMk cId="4133625218" sldId="258"/>
            <ac:spMk id="12" creationId="{FA5ACE6E-E5D5-463B-9174-62A8A0540AD0}"/>
          </ac:spMkLst>
        </pc:spChg>
        <pc:spChg chg="add mod">
          <ac:chgData name="Gerth Stølting Brodal" userId="04ef4784-6591-4f86-a140-f5c3b108582a" providerId="ADAL" clId="{FB23C12A-A31B-496E-9605-5D4D6095B3B3}" dt="2021-10-27T08:36:37.822" v="77" actId="20577"/>
          <ac:spMkLst>
            <pc:docMk/>
            <pc:sldMk cId="4133625218" sldId="258"/>
            <ac:spMk id="13" creationId="{75BFD3A4-422F-498A-A0B3-9B6BBB846185}"/>
          </ac:spMkLst>
        </pc:spChg>
        <pc:cxnChg chg="add mod ord">
          <ac:chgData name="Gerth Stølting Brodal" userId="04ef4784-6591-4f86-a140-f5c3b108582a" providerId="ADAL" clId="{FB23C12A-A31B-496E-9605-5D4D6095B3B3}" dt="2021-10-27T09:57:51.709" v="132" actId="14100"/>
          <ac:cxnSpMkLst>
            <pc:docMk/>
            <pc:sldMk cId="4133625218" sldId="258"/>
            <ac:cxnSpMk id="15" creationId="{4B9E033E-30AE-49DD-A86F-31C46C63E97C}"/>
          </ac:cxnSpMkLst>
        </pc:cxnChg>
        <pc:cxnChg chg="add mod ord">
          <ac:chgData name="Gerth Stølting Brodal" userId="04ef4784-6591-4f86-a140-f5c3b108582a" providerId="ADAL" clId="{FB23C12A-A31B-496E-9605-5D4D6095B3B3}" dt="2021-10-27T09:58:05.766" v="136" actId="14100"/>
          <ac:cxnSpMkLst>
            <pc:docMk/>
            <pc:sldMk cId="4133625218" sldId="258"/>
            <ac:cxnSpMk id="19" creationId="{678EA5C5-D648-4A87-ADC1-F4A0B034017E}"/>
          </ac:cxnSpMkLst>
        </pc:cxnChg>
        <pc:cxnChg chg="add mod ord">
          <ac:chgData name="Gerth Stølting Brodal" userId="04ef4784-6591-4f86-a140-f5c3b108582a" providerId="ADAL" clId="{FB23C12A-A31B-496E-9605-5D4D6095B3B3}" dt="2021-10-27T09:57:41.605" v="130" actId="14100"/>
          <ac:cxnSpMkLst>
            <pc:docMk/>
            <pc:sldMk cId="4133625218" sldId="258"/>
            <ac:cxnSpMk id="22" creationId="{07A5E826-FDE9-4A14-BAE8-79B044A02B39}"/>
          </ac:cxnSpMkLst>
        </pc:cxnChg>
        <pc:cxnChg chg="add mod ord">
          <ac:chgData name="Gerth Stølting Brodal" userId="04ef4784-6591-4f86-a140-f5c3b108582a" providerId="ADAL" clId="{FB23C12A-A31B-496E-9605-5D4D6095B3B3}" dt="2021-10-27T09:58:23.020" v="140" actId="14100"/>
          <ac:cxnSpMkLst>
            <pc:docMk/>
            <pc:sldMk cId="4133625218" sldId="258"/>
            <ac:cxnSpMk id="23" creationId="{5D56972F-B2E6-4D6B-AA5A-3111C4FDABF5}"/>
          </ac:cxnSpMkLst>
        </pc:cxnChg>
        <pc:cxnChg chg="add mod ord">
          <ac:chgData name="Gerth Stølting Brodal" userId="04ef4784-6591-4f86-a140-f5c3b108582a" providerId="ADAL" clId="{FB23C12A-A31B-496E-9605-5D4D6095B3B3}" dt="2021-10-27T09:59:14.723" v="148" actId="14100"/>
          <ac:cxnSpMkLst>
            <pc:docMk/>
            <pc:sldMk cId="4133625218" sldId="258"/>
            <ac:cxnSpMk id="24" creationId="{39986350-3969-482A-93C7-EEE65535D901}"/>
          </ac:cxnSpMkLst>
        </pc:cxnChg>
        <pc:cxnChg chg="add mod ord">
          <ac:chgData name="Gerth Stølting Brodal" userId="04ef4784-6591-4f86-a140-f5c3b108582a" providerId="ADAL" clId="{FB23C12A-A31B-496E-9605-5D4D6095B3B3}" dt="2021-10-27T09:58:44.677" v="145" actId="14100"/>
          <ac:cxnSpMkLst>
            <pc:docMk/>
            <pc:sldMk cId="4133625218" sldId="258"/>
            <ac:cxnSpMk id="25" creationId="{82469402-09F6-460A-9A28-743BD4071537}"/>
          </ac:cxnSpMkLst>
        </pc:cxnChg>
        <pc:cxnChg chg="add mod ord">
          <ac:chgData name="Gerth Stølting Brodal" userId="04ef4784-6591-4f86-a140-f5c3b108582a" providerId="ADAL" clId="{FB23C12A-A31B-496E-9605-5D4D6095B3B3}" dt="2021-10-27T09:56:38.996" v="116" actId="167"/>
          <ac:cxnSpMkLst>
            <pc:docMk/>
            <pc:sldMk cId="4133625218" sldId="258"/>
            <ac:cxnSpMk id="26" creationId="{0D0E4E48-BFFB-4F71-8EE8-E2F7260CEACF}"/>
          </ac:cxnSpMkLst>
        </pc:cxnChg>
        <pc:cxnChg chg="add mod ord">
          <ac:chgData name="Gerth Stølting Brodal" userId="04ef4784-6591-4f86-a140-f5c3b108582a" providerId="ADAL" clId="{FB23C12A-A31B-496E-9605-5D4D6095B3B3}" dt="2021-10-27T09:59:36.976" v="152" actId="14100"/>
          <ac:cxnSpMkLst>
            <pc:docMk/>
            <pc:sldMk cId="4133625218" sldId="258"/>
            <ac:cxnSpMk id="27" creationId="{6DE5336F-3CE5-40A3-9184-263A599E74A5}"/>
          </ac:cxnSpMkLst>
        </pc:cxnChg>
        <pc:cxnChg chg="add mod ord">
          <ac:chgData name="Gerth Stølting Brodal" userId="04ef4784-6591-4f86-a140-f5c3b108582a" providerId="ADAL" clId="{FB23C12A-A31B-496E-9605-5D4D6095B3B3}" dt="2021-10-27T09:56:38.996" v="116" actId="167"/>
          <ac:cxnSpMkLst>
            <pc:docMk/>
            <pc:sldMk cId="4133625218" sldId="258"/>
            <ac:cxnSpMk id="28" creationId="{0B414692-55F3-40B8-8169-26253003CA95}"/>
          </ac:cxnSpMkLst>
        </pc:cxnChg>
        <pc:cxnChg chg="add mod ord">
          <ac:chgData name="Gerth Stølting Brodal" userId="04ef4784-6591-4f86-a140-f5c3b108582a" providerId="ADAL" clId="{FB23C12A-A31B-496E-9605-5D4D6095B3B3}" dt="2021-10-27T09:56:38.996" v="116" actId="167"/>
          <ac:cxnSpMkLst>
            <pc:docMk/>
            <pc:sldMk cId="4133625218" sldId="258"/>
            <ac:cxnSpMk id="29" creationId="{5F854FCC-8233-4594-A483-778830C651C2}"/>
          </ac:cxnSpMkLst>
        </pc:cxnChg>
        <pc:cxnChg chg="add mod ord">
          <ac:chgData name="Gerth Stølting Brodal" userId="04ef4784-6591-4f86-a140-f5c3b108582a" providerId="ADAL" clId="{FB23C12A-A31B-496E-9605-5D4D6095B3B3}" dt="2021-10-27T09:56:38.996" v="116" actId="167"/>
          <ac:cxnSpMkLst>
            <pc:docMk/>
            <pc:sldMk cId="4133625218" sldId="258"/>
            <ac:cxnSpMk id="30" creationId="{6891FAF9-2DEB-48EB-9DE8-55F081452617}"/>
          </ac:cxnSpMkLst>
        </pc:cxnChg>
        <pc:cxnChg chg="add mod ord">
          <ac:chgData name="Gerth Stølting Brodal" userId="04ef4784-6591-4f86-a140-f5c3b108582a" providerId="ADAL" clId="{FB23C12A-A31B-496E-9605-5D4D6095B3B3}" dt="2021-10-27T09:56:38.996" v="116" actId="167"/>
          <ac:cxnSpMkLst>
            <pc:docMk/>
            <pc:sldMk cId="4133625218" sldId="258"/>
            <ac:cxnSpMk id="31" creationId="{B85DC953-DBCC-4340-86CF-E7425A452786}"/>
          </ac:cxnSpMkLst>
        </pc:cxnChg>
        <pc:cxnChg chg="add mod ord">
          <ac:chgData name="Gerth Stølting Brodal" userId="04ef4784-6591-4f86-a140-f5c3b108582a" providerId="ADAL" clId="{FB23C12A-A31B-496E-9605-5D4D6095B3B3}" dt="2021-10-27T09:56:38.996" v="116" actId="167"/>
          <ac:cxnSpMkLst>
            <pc:docMk/>
            <pc:sldMk cId="4133625218" sldId="258"/>
            <ac:cxnSpMk id="32" creationId="{EBFEB3D6-6840-433A-BA84-4DF9994038A1}"/>
          </ac:cxnSpMkLst>
        </pc:cxnChg>
      </pc:sldChg>
      <pc:sldChg chg="addSp delSp modSp mod ord modAnim modNotesTx">
        <pc:chgData name="Gerth Stølting Brodal" userId="04ef4784-6591-4f86-a140-f5c3b108582a" providerId="ADAL" clId="{FB23C12A-A31B-496E-9605-5D4D6095B3B3}" dt="2021-10-27T22:51:27.394" v="3508"/>
        <pc:sldMkLst>
          <pc:docMk/>
          <pc:sldMk cId="4273528039" sldId="259"/>
        </pc:sldMkLst>
        <pc:spChg chg="mod">
          <ac:chgData name="Gerth Stølting Brodal" userId="04ef4784-6591-4f86-a140-f5c3b108582a" providerId="ADAL" clId="{FB23C12A-A31B-496E-9605-5D4D6095B3B3}" dt="2021-10-27T15:03:09.728" v="1596" actId="1076"/>
          <ac:spMkLst>
            <pc:docMk/>
            <pc:sldMk cId="4273528039" sldId="259"/>
            <ac:spMk id="2" creationId="{7D0AC092-AED3-4096-981A-4DB6286AC44F}"/>
          </ac:spMkLst>
        </pc:spChg>
        <pc:spChg chg="del">
          <ac:chgData name="Gerth Stølting Brodal" userId="04ef4784-6591-4f86-a140-f5c3b108582a" providerId="ADAL" clId="{FB23C12A-A31B-496E-9605-5D4D6095B3B3}" dt="2021-10-27T11:04:57.309" v="799" actId="478"/>
          <ac:spMkLst>
            <pc:docMk/>
            <pc:sldMk cId="4273528039" sldId="259"/>
            <ac:spMk id="3" creationId="{A89088EE-2956-4545-90DD-CB23D4D1D58D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17" creationId="{CE1119E3-885A-4E1A-AAFF-4BB6900309B0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18" creationId="{C477104B-C01B-421C-B656-FDFE5B8719B3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19" creationId="{D610DB6C-69AC-4D10-9170-46F282F379B6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20" creationId="{293B686F-7967-495E-B5FB-E0AA16995D5E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21" creationId="{537BC84C-0488-4E3B-8CE9-81E5F4E32905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22" creationId="{9F4A2586-5F79-44F5-8869-4807F6B4687E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23" creationId="{A07CE47D-EB8F-4B4E-835D-DAC335A7959A}"/>
          </ac:spMkLst>
        </pc:spChg>
        <pc:spChg chg="add mod">
          <ac:chgData name="Gerth Stølting Brodal" userId="04ef4784-6591-4f86-a140-f5c3b108582a" providerId="ADAL" clId="{FB23C12A-A31B-496E-9605-5D4D6095B3B3}" dt="2021-10-27T15:03:24.905" v="1597" actId="164"/>
          <ac:spMkLst>
            <pc:docMk/>
            <pc:sldMk cId="4273528039" sldId="259"/>
            <ac:spMk id="24" creationId="{81F9A447-2A4D-42C7-9D7F-E699A8141663}"/>
          </ac:spMkLst>
        </pc:spChg>
        <pc:spChg chg="add del mod">
          <ac:chgData name="Gerth Stølting Brodal" userId="04ef4784-6591-4f86-a140-f5c3b108582a" providerId="ADAL" clId="{FB23C12A-A31B-496E-9605-5D4D6095B3B3}" dt="2021-10-27T12:10:25.177" v="1112" actId="478"/>
          <ac:spMkLst>
            <pc:docMk/>
            <pc:sldMk cId="4273528039" sldId="259"/>
            <ac:spMk id="25" creationId="{1A58DC5F-BD63-4AA8-AD23-C958CFDB0D42}"/>
          </ac:spMkLst>
        </pc:spChg>
        <pc:spChg chg="add del mod">
          <ac:chgData name="Gerth Stølting Brodal" userId="04ef4784-6591-4f86-a140-f5c3b108582a" providerId="ADAL" clId="{FB23C12A-A31B-496E-9605-5D4D6095B3B3}" dt="2021-10-27T12:10:25.177" v="1112" actId="478"/>
          <ac:spMkLst>
            <pc:docMk/>
            <pc:sldMk cId="4273528039" sldId="259"/>
            <ac:spMk id="26" creationId="{1F7132A8-F0FB-4D54-81CE-E71D575BA050}"/>
          </ac:spMkLst>
        </pc:spChg>
        <pc:spChg chg="add mod">
          <ac:chgData name="Gerth Stølting Brodal" userId="04ef4784-6591-4f86-a140-f5c3b108582a" providerId="ADAL" clId="{FB23C12A-A31B-496E-9605-5D4D6095B3B3}" dt="2021-10-27T15:05:52.129" v="1607" actId="20577"/>
          <ac:spMkLst>
            <pc:docMk/>
            <pc:sldMk cId="4273528039" sldId="259"/>
            <ac:spMk id="27" creationId="{5DC154DB-D066-463E-81C1-295147E641A5}"/>
          </ac:spMkLst>
        </pc:spChg>
        <pc:spChg chg="add del">
          <ac:chgData name="Gerth Stølting Brodal" userId="04ef4784-6591-4f86-a140-f5c3b108582a" providerId="ADAL" clId="{FB23C12A-A31B-496E-9605-5D4D6095B3B3}" dt="2021-10-27T12:11:19.273" v="1125" actId="478"/>
          <ac:spMkLst>
            <pc:docMk/>
            <pc:sldMk cId="4273528039" sldId="259"/>
            <ac:spMk id="34" creationId="{E4B0990B-80AF-46AB-8BF2-B508E37EBD76}"/>
          </ac:spMkLst>
        </pc:spChg>
        <pc:spChg chg="add mod">
          <ac:chgData name="Gerth Stølting Brodal" userId="04ef4784-6591-4f86-a140-f5c3b108582a" providerId="ADAL" clId="{FB23C12A-A31B-496E-9605-5D4D6095B3B3}" dt="2021-10-27T12:39:04.581" v="1356" actId="164"/>
          <ac:spMkLst>
            <pc:docMk/>
            <pc:sldMk cId="4273528039" sldId="259"/>
            <ac:spMk id="37" creationId="{840872D8-DD47-4250-9723-C401AC22FDB0}"/>
          </ac:spMkLst>
        </pc:spChg>
        <pc:spChg chg="add mod">
          <ac:chgData name="Gerth Stølting Brodal" userId="04ef4784-6591-4f86-a140-f5c3b108582a" providerId="ADAL" clId="{FB23C12A-A31B-496E-9605-5D4D6095B3B3}" dt="2021-10-27T12:39:04.581" v="1356" actId="164"/>
          <ac:spMkLst>
            <pc:docMk/>
            <pc:sldMk cId="4273528039" sldId="259"/>
            <ac:spMk id="38" creationId="{0F0984F3-BF50-4B6A-8BBE-226DABA68DFD}"/>
          </ac:spMkLst>
        </pc:spChg>
        <pc:grpChg chg="add mod ord">
          <ac:chgData name="Gerth Stølting Brodal" userId="04ef4784-6591-4f86-a140-f5c3b108582a" providerId="ADAL" clId="{FB23C12A-A31B-496E-9605-5D4D6095B3B3}" dt="2021-10-27T12:38:20.830" v="1345" actId="1076"/>
          <ac:grpSpMkLst>
            <pc:docMk/>
            <pc:sldMk cId="4273528039" sldId="259"/>
            <ac:grpSpMk id="47" creationId="{655C6B98-D9AF-4553-8474-A877B44C52BE}"/>
          </ac:grpSpMkLst>
        </pc:grpChg>
        <pc:grpChg chg="add mod ord">
          <ac:chgData name="Gerth Stølting Brodal" userId="04ef4784-6591-4f86-a140-f5c3b108582a" providerId="ADAL" clId="{FB23C12A-A31B-496E-9605-5D4D6095B3B3}" dt="2021-10-27T12:38:20.830" v="1345" actId="1076"/>
          <ac:grpSpMkLst>
            <pc:docMk/>
            <pc:sldMk cId="4273528039" sldId="259"/>
            <ac:grpSpMk id="48" creationId="{81211EDE-F6B7-4878-8B4F-C029C51275BB}"/>
          </ac:grpSpMkLst>
        </pc:grpChg>
        <pc:grpChg chg="add mod">
          <ac:chgData name="Gerth Stølting Brodal" userId="04ef4784-6591-4f86-a140-f5c3b108582a" providerId="ADAL" clId="{FB23C12A-A31B-496E-9605-5D4D6095B3B3}" dt="2021-10-27T12:39:04.581" v="1356" actId="164"/>
          <ac:grpSpMkLst>
            <pc:docMk/>
            <pc:sldMk cId="4273528039" sldId="259"/>
            <ac:grpSpMk id="52" creationId="{3ACC5D3E-8A3B-47EA-BA6C-EA7107B26A48}"/>
          </ac:grpSpMkLst>
        </pc:grpChg>
        <pc:grpChg chg="add mod">
          <ac:chgData name="Gerth Stølting Brodal" userId="04ef4784-6591-4f86-a140-f5c3b108582a" providerId="ADAL" clId="{FB23C12A-A31B-496E-9605-5D4D6095B3B3}" dt="2021-10-27T15:03:24.905" v="1597" actId="164"/>
          <ac:grpSpMkLst>
            <pc:docMk/>
            <pc:sldMk cId="4273528039" sldId="259"/>
            <ac:grpSpMk id="53" creationId="{62FFCB31-0B65-45DF-A146-AEF1FE585CB4}"/>
          </ac:grpSpMkLst>
        </pc:grp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4" creationId="{9E99E8B0-0241-4ED9-81EE-9764E42C5D9F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5" creationId="{40458ADD-6A51-4E0C-99C9-C1ED01770BFB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6" creationId="{0E6DB45A-CE1E-4BC0-ADD8-F34D898C3671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7" creationId="{92C71FDF-DFA6-42DD-97F4-1236CE8F666F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8" creationId="{48E2408D-4B1B-4E65-9D84-28D69505B6BC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9" creationId="{B639268F-277D-4E4D-BFF5-7D2DB5090B66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10" creationId="{F8F34066-60CC-412A-A0FE-D3D6C6EAF243}"/>
          </ac:cxnSpMkLst>
        </pc:cxnChg>
        <pc:cxnChg chg="add del mod">
          <ac:chgData name="Gerth Stølting Brodal" userId="04ef4784-6591-4f86-a140-f5c3b108582a" providerId="ADAL" clId="{FB23C12A-A31B-496E-9605-5D4D6095B3B3}" dt="2021-10-27T12:10:21.897" v="1111" actId="478"/>
          <ac:cxnSpMkLst>
            <pc:docMk/>
            <pc:sldMk cId="4273528039" sldId="259"/>
            <ac:cxnSpMk id="11" creationId="{37979227-D042-41DD-8197-4FF80934C6B5}"/>
          </ac:cxnSpMkLst>
        </pc:cxnChg>
        <pc:cxnChg chg="add del mod">
          <ac:chgData name="Gerth Stølting Brodal" userId="04ef4784-6591-4f86-a140-f5c3b108582a" providerId="ADAL" clId="{FB23C12A-A31B-496E-9605-5D4D6095B3B3}" dt="2021-10-27T12:10:21.897" v="1111" actId="478"/>
          <ac:cxnSpMkLst>
            <pc:docMk/>
            <pc:sldMk cId="4273528039" sldId="259"/>
            <ac:cxnSpMk id="12" creationId="{474CEA39-209C-4044-95CC-9125C610FC65}"/>
          </ac:cxnSpMkLst>
        </pc:cxnChg>
        <pc:cxnChg chg="add del mod">
          <ac:chgData name="Gerth Stølting Brodal" userId="04ef4784-6591-4f86-a140-f5c3b108582a" providerId="ADAL" clId="{FB23C12A-A31B-496E-9605-5D4D6095B3B3}" dt="2021-10-27T12:10:21.897" v="1111" actId="478"/>
          <ac:cxnSpMkLst>
            <pc:docMk/>
            <pc:sldMk cId="4273528039" sldId="259"/>
            <ac:cxnSpMk id="13" creationId="{481E257E-3FA6-4BCB-A072-6F04B848A74E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14" creationId="{EA1CBBE3-0392-40C8-BDBC-B09137DA5F84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15" creationId="{7B4EA19E-6776-44C0-B178-AF10987AD3D5}"/>
          </ac:cxnSpMkLst>
        </pc:cxnChg>
        <pc:cxnChg chg="add del mod">
          <ac:chgData name="Gerth Stølting Brodal" userId="04ef4784-6591-4f86-a140-f5c3b108582a" providerId="ADAL" clId="{FB23C12A-A31B-496E-9605-5D4D6095B3B3}" dt="2021-10-27T12:30:37.633" v="1309" actId="692"/>
          <ac:cxnSpMkLst>
            <pc:docMk/>
            <pc:sldMk cId="4273528039" sldId="259"/>
            <ac:cxnSpMk id="16" creationId="{9DB54C4B-0AC9-491B-BF69-CDF8D23DB76C}"/>
          </ac:cxnSpMkLst>
        </pc:cxnChg>
        <pc:cxnChg chg="add mod">
          <ac:chgData name="Gerth Stølting Brodal" userId="04ef4784-6591-4f86-a140-f5c3b108582a" providerId="ADAL" clId="{FB23C12A-A31B-496E-9605-5D4D6095B3B3}" dt="2021-10-27T12:39:04.581" v="1356" actId="164"/>
          <ac:cxnSpMkLst>
            <pc:docMk/>
            <pc:sldMk cId="4273528039" sldId="259"/>
            <ac:cxnSpMk id="36" creationId="{CA3483FA-DB8E-4F8F-A66B-95AE1A7569E8}"/>
          </ac:cxnSpMkLst>
        </pc:cxnChg>
        <pc:cxnChg chg="add mod">
          <ac:chgData name="Gerth Stølting Brodal" userId="04ef4784-6591-4f86-a140-f5c3b108582a" providerId="ADAL" clId="{FB23C12A-A31B-496E-9605-5D4D6095B3B3}" dt="2021-10-27T12:39:04.581" v="1356" actId="164"/>
          <ac:cxnSpMkLst>
            <pc:docMk/>
            <pc:sldMk cId="4273528039" sldId="259"/>
            <ac:cxnSpMk id="39" creationId="{7E61B6DF-959B-4750-BBD1-EC314162B58D}"/>
          </ac:cxnSpMkLst>
        </pc:cxnChg>
        <pc:cxnChg chg="add del mod">
          <ac:chgData name="Gerth Stølting Brodal" userId="04ef4784-6591-4f86-a140-f5c3b108582a" providerId="ADAL" clId="{FB23C12A-A31B-496E-9605-5D4D6095B3B3}" dt="2021-10-27T12:29:14.831" v="1280"/>
          <ac:cxnSpMkLst>
            <pc:docMk/>
            <pc:sldMk cId="4273528039" sldId="259"/>
            <ac:cxnSpMk id="41" creationId="{12076445-07B5-42FC-9173-E686092D6CA6}"/>
          </ac:cxnSpMkLst>
        </pc:cxnChg>
        <pc:cxnChg chg="add del mod">
          <ac:chgData name="Gerth Stølting Brodal" userId="04ef4784-6591-4f86-a140-f5c3b108582a" providerId="ADAL" clId="{FB23C12A-A31B-496E-9605-5D4D6095B3B3}" dt="2021-10-27T12:29:14.831" v="1280"/>
          <ac:cxnSpMkLst>
            <pc:docMk/>
            <pc:sldMk cId="4273528039" sldId="259"/>
            <ac:cxnSpMk id="42" creationId="{1700162B-0022-4722-8981-2C57DCCD4F8B}"/>
          </ac:cxnSpMkLst>
        </pc:cxnChg>
        <pc:cxnChg chg="add del mod">
          <ac:chgData name="Gerth Stølting Brodal" userId="04ef4784-6591-4f86-a140-f5c3b108582a" providerId="ADAL" clId="{FB23C12A-A31B-496E-9605-5D4D6095B3B3}" dt="2021-10-27T12:29:14.831" v="1280"/>
          <ac:cxnSpMkLst>
            <pc:docMk/>
            <pc:sldMk cId="4273528039" sldId="259"/>
            <ac:cxnSpMk id="43" creationId="{EB1EE9B8-CA39-44D6-93B6-86A1D87052C8}"/>
          </ac:cxnSpMkLst>
        </pc:cxnChg>
        <pc:cxnChg chg="add mod">
          <ac:chgData name="Gerth Stølting Brodal" userId="04ef4784-6591-4f86-a140-f5c3b108582a" providerId="ADAL" clId="{FB23C12A-A31B-496E-9605-5D4D6095B3B3}" dt="2021-10-27T12:30:48.477" v="1325" actId="692"/>
          <ac:cxnSpMkLst>
            <pc:docMk/>
            <pc:sldMk cId="4273528039" sldId="259"/>
            <ac:cxnSpMk id="44" creationId="{706D43CD-7FD3-41D2-83F0-B86DCFA73FE2}"/>
          </ac:cxnSpMkLst>
        </pc:cxnChg>
        <pc:cxnChg chg="add mod">
          <ac:chgData name="Gerth Stølting Brodal" userId="04ef4784-6591-4f86-a140-f5c3b108582a" providerId="ADAL" clId="{FB23C12A-A31B-496E-9605-5D4D6095B3B3}" dt="2021-10-27T15:08:49.892" v="1609" actId="14100"/>
          <ac:cxnSpMkLst>
            <pc:docMk/>
            <pc:sldMk cId="4273528039" sldId="259"/>
            <ac:cxnSpMk id="45" creationId="{FBFA1EC0-54D1-4244-9F29-418E05981133}"/>
          </ac:cxnSpMkLst>
        </pc:cxnChg>
        <pc:cxnChg chg="add mod">
          <ac:chgData name="Gerth Stølting Brodal" userId="04ef4784-6591-4f86-a140-f5c3b108582a" providerId="ADAL" clId="{FB23C12A-A31B-496E-9605-5D4D6095B3B3}" dt="2021-10-27T12:30:48.477" v="1325" actId="692"/>
          <ac:cxnSpMkLst>
            <pc:docMk/>
            <pc:sldMk cId="4273528039" sldId="259"/>
            <ac:cxnSpMk id="46" creationId="{9DD58237-B87A-41DF-A33B-D9E4A5FC6F9D}"/>
          </ac:cxnSpMkLst>
        </pc:cxnChg>
      </pc:sldChg>
      <pc:sldChg chg="modSp del mod ord modNotesTx">
        <pc:chgData name="Gerth Stølting Brodal" userId="04ef4784-6591-4f86-a140-f5c3b108582a" providerId="ADAL" clId="{FB23C12A-A31B-496E-9605-5D4D6095B3B3}" dt="2021-10-28T01:06:19.946" v="5921" actId="47"/>
        <pc:sldMkLst>
          <pc:docMk/>
          <pc:sldMk cId="1274963007" sldId="260"/>
        </pc:sldMkLst>
        <pc:spChg chg="mod">
          <ac:chgData name="Gerth Stølting Brodal" userId="04ef4784-6591-4f86-a140-f5c3b108582a" providerId="ADAL" clId="{FB23C12A-A31B-496E-9605-5D4D6095B3B3}" dt="2021-10-27T12:13:28.812" v="1203" actId="20577"/>
          <ac:spMkLst>
            <pc:docMk/>
            <pc:sldMk cId="1274963007" sldId="260"/>
            <ac:spMk id="2" creationId="{F2D0EB1C-7548-4F1D-8EAB-094124CF57BF}"/>
          </ac:spMkLst>
        </pc:spChg>
      </pc:sldChg>
      <pc:sldChg chg="addSp delSp modSp mod ord addAnim delAnim modAnim modNotesTx">
        <pc:chgData name="Gerth Stølting Brodal" userId="04ef4784-6591-4f86-a140-f5c3b108582a" providerId="ADAL" clId="{FB23C12A-A31B-496E-9605-5D4D6095B3B3}" dt="2021-10-27T23:35:35.221" v="4074"/>
        <pc:sldMkLst>
          <pc:docMk/>
          <pc:sldMk cId="2990071485" sldId="261"/>
        </pc:sldMkLst>
        <pc:spChg chg="mod">
          <ac:chgData name="Gerth Stølting Brodal" userId="04ef4784-6591-4f86-a140-f5c3b108582a" providerId="ADAL" clId="{FB23C12A-A31B-496E-9605-5D4D6095B3B3}" dt="2021-10-27T23:34:04.046" v="4060" actId="115"/>
          <ac:spMkLst>
            <pc:docMk/>
            <pc:sldMk cId="2990071485" sldId="261"/>
            <ac:spMk id="2" creationId="{8E9160CF-7197-41A8-AAC7-1FFCF82DA5B0}"/>
          </ac:spMkLst>
        </pc:spChg>
        <pc:spChg chg="mod">
          <ac:chgData name="Gerth Stølting Brodal" userId="04ef4784-6591-4f86-a140-f5c3b108582a" providerId="ADAL" clId="{FB23C12A-A31B-496E-9605-5D4D6095B3B3}" dt="2021-10-27T15:14:08.978" v="1743" actId="1038"/>
          <ac:spMkLst>
            <pc:docMk/>
            <pc:sldMk cId="2990071485" sldId="261"/>
            <ac:spMk id="3" creationId="{61AF1AEB-F47A-4B25-BCAE-4C02E7075BA8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19" creationId="{B81977AC-61D1-4194-9EF6-1329E4ED63FB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0" creationId="{7365ABBF-8B30-436B-BD8C-8AD95546F135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1" creationId="{8B67693B-0E2D-4AB8-9B59-C26F09E54976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2" creationId="{D0EABE5F-8B8B-4987-AED9-167845C7EC79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3" creationId="{66FC7BE9-7CB6-42BE-889C-D6791B338B33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4" creationId="{A8BEB40D-110B-4360-BCFF-8282AA2ADF20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5" creationId="{BA049AAF-7E61-4C05-9AAA-B1CFC3E1B08B}"/>
          </ac:spMkLst>
        </pc:spChg>
        <pc:spChg chg="add del mod">
          <ac:chgData name="Gerth Stølting Brodal" userId="04ef4784-6591-4f86-a140-f5c3b108582a" providerId="ADAL" clId="{FB23C12A-A31B-496E-9605-5D4D6095B3B3}" dt="2021-10-27T12:43:00.925" v="1371" actId="21"/>
          <ac:spMkLst>
            <pc:docMk/>
            <pc:sldMk cId="2990071485" sldId="261"/>
            <ac:spMk id="26" creationId="{7937EE0D-1B46-49D7-A746-1466042F5C25}"/>
          </ac:spMkLst>
        </pc:spChg>
        <pc:spChg chg="del mod">
          <ac:chgData name="Gerth Stølting Brodal" userId="04ef4784-6591-4f86-a140-f5c3b108582a" providerId="ADAL" clId="{FB23C12A-A31B-496E-9605-5D4D6095B3B3}" dt="2021-10-27T12:42:17.280" v="1366" actId="478"/>
          <ac:spMkLst>
            <pc:docMk/>
            <pc:sldMk cId="2990071485" sldId="261"/>
            <ac:spMk id="29" creationId="{0EC18C7E-0A33-43CD-8313-4DB1C3A94D72}"/>
          </ac:spMkLst>
        </pc:spChg>
        <pc:spChg chg="mod">
          <ac:chgData name="Gerth Stølting Brodal" userId="04ef4784-6591-4f86-a140-f5c3b108582a" providerId="ADAL" clId="{FB23C12A-A31B-496E-9605-5D4D6095B3B3}" dt="2021-10-27T12:42:06.292" v="1362"/>
          <ac:spMkLst>
            <pc:docMk/>
            <pc:sldMk cId="2990071485" sldId="261"/>
            <ac:spMk id="30" creationId="{C0DB727D-A549-40BC-8A4C-022018266059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47" creationId="{6C6845BE-8E18-45E7-B454-AE6196DAF231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48" creationId="{44DEBFF1-69C5-455F-AB38-49DE2B9D2439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49" creationId="{17968D79-ED61-4F39-B13D-FEE6B25049C5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50" creationId="{97447820-38D9-4F32-89D7-D687E4FD484C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51" creationId="{88FE6033-B617-4828-BB60-FB0723C6082B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52" creationId="{5F7090C2-B95F-42FD-87E5-C6FFCDCD56E7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53" creationId="{1DB3D3EC-16A8-4896-9B7C-C81268D5EB1A}"/>
          </ac:spMkLst>
        </pc:spChg>
        <pc:spChg chg="add mod">
          <ac:chgData name="Gerth Stølting Brodal" userId="04ef4784-6591-4f86-a140-f5c3b108582a" providerId="ADAL" clId="{FB23C12A-A31B-496E-9605-5D4D6095B3B3}" dt="2021-10-27T23:35:15.461" v="4069" actId="164"/>
          <ac:spMkLst>
            <pc:docMk/>
            <pc:sldMk cId="2990071485" sldId="261"/>
            <ac:spMk id="54" creationId="{3EAE4961-5DD1-4528-B8A8-93A5B405E508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0" creationId="{C5DD6524-9585-4C8B-8706-A7A7D5CE130A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1" creationId="{28157373-5B67-4612-A06A-D5B04E208D16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2" creationId="{CCCA9C27-8A22-4778-BE51-D7E87E520070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3" creationId="{0C052FB8-A0C2-449A-8769-F90366ED2C21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4" creationId="{4E12B02C-8BB2-4CD0-BA0C-F6B18A84C40B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5" creationId="{191292EB-F29F-4864-A9F4-F22B66B17855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6" creationId="{319AEF6F-BE63-47D9-B449-FBC4027365C5}"/>
          </ac:spMkLst>
        </pc:spChg>
        <pc:spChg chg="add mod">
          <ac:chgData name="Gerth Stølting Brodal" userId="04ef4784-6591-4f86-a140-f5c3b108582a" providerId="ADAL" clId="{FB23C12A-A31B-496E-9605-5D4D6095B3B3}" dt="2021-10-27T23:34:32.584" v="4062" actId="164"/>
          <ac:spMkLst>
            <pc:docMk/>
            <pc:sldMk cId="2990071485" sldId="261"/>
            <ac:spMk id="77" creationId="{D9EE1EDF-B374-4FE6-AB4C-F74D13FAFB2A}"/>
          </ac:spMkLst>
        </pc:spChg>
        <pc:spChg chg="add mod">
          <ac:chgData name="Gerth Stølting Brodal" userId="04ef4784-6591-4f86-a140-f5c3b108582a" providerId="ADAL" clId="{FB23C12A-A31B-496E-9605-5D4D6095B3B3}" dt="2021-10-27T15:29:00.531" v="2041" actId="20577"/>
          <ac:spMkLst>
            <pc:docMk/>
            <pc:sldMk cId="2990071485" sldId="261"/>
            <ac:spMk id="84" creationId="{3C4E47A1-0C99-4CDC-BDC2-D80117CF1FD5}"/>
          </ac:spMkLst>
        </pc:spChg>
        <pc:spChg chg="add mod">
          <ac:chgData name="Gerth Stølting Brodal" userId="04ef4784-6591-4f86-a140-f5c3b108582a" providerId="ADAL" clId="{FB23C12A-A31B-496E-9605-5D4D6095B3B3}" dt="2021-10-27T15:29:08.298" v="2047" actId="20577"/>
          <ac:spMkLst>
            <pc:docMk/>
            <pc:sldMk cId="2990071485" sldId="261"/>
            <ac:spMk id="86" creationId="{57D382AB-2A66-48A0-B37E-E219E5C74CED}"/>
          </ac:spMkLst>
        </pc:spChg>
        <pc:grpChg chg="add del mod">
          <ac:chgData name="Gerth Stølting Brodal" userId="04ef4784-6591-4f86-a140-f5c3b108582a" providerId="ADAL" clId="{FB23C12A-A31B-496E-9605-5D4D6095B3B3}" dt="2021-10-27T12:43:00.925" v="1371" actId="21"/>
          <ac:grpSpMkLst>
            <pc:docMk/>
            <pc:sldMk cId="2990071485" sldId="261"/>
            <ac:grpSpMk id="4" creationId="{0049076D-03B2-495F-85CB-BCDC3A9C04B0}"/>
          </ac:grpSpMkLst>
        </pc:grpChg>
        <pc:grpChg chg="add del mod">
          <ac:chgData name="Gerth Stølting Brodal" userId="04ef4784-6591-4f86-a140-f5c3b108582a" providerId="ADAL" clId="{FB23C12A-A31B-496E-9605-5D4D6095B3B3}" dt="2021-10-27T12:43:00.925" v="1371" actId="21"/>
          <ac:grpSpMkLst>
            <pc:docMk/>
            <pc:sldMk cId="2990071485" sldId="261"/>
            <ac:grpSpMk id="15" creationId="{0B424A47-454B-4A77-AD7A-D052FC016BF7}"/>
          </ac:grpSpMkLst>
        </pc:grpChg>
        <pc:grpChg chg="add del mod">
          <ac:chgData name="Gerth Stølting Brodal" userId="04ef4784-6591-4f86-a140-f5c3b108582a" providerId="ADAL" clId="{FB23C12A-A31B-496E-9605-5D4D6095B3B3}" dt="2021-10-27T12:42:20.977" v="1367" actId="478"/>
          <ac:grpSpMkLst>
            <pc:docMk/>
            <pc:sldMk cId="2990071485" sldId="261"/>
            <ac:grpSpMk id="27" creationId="{A4286BB0-AA03-47FD-A97B-17CB0D124497}"/>
          </ac:grpSpMkLst>
        </pc:grpChg>
        <pc:grpChg chg="add mod">
          <ac:chgData name="Gerth Stølting Brodal" userId="04ef4784-6591-4f86-a140-f5c3b108582a" providerId="ADAL" clId="{FB23C12A-A31B-496E-9605-5D4D6095B3B3}" dt="2021-10-27T23:35:15.461" v="4069" actId="164"/>
          <ac:grpSpMkLst>
            <pc:docMk/>
            <pc:sldMk cId="2990071485" sldId="261"/>
            <ac:grpSpMk id="32" creationId="{19C9C971-BC5F-421E-944C-F815B7FBAFDF}"/>
          </ac:grpSpMkLst>
        </pc:grpChg>
        <pc:grpChg chg="add mod">
          <ac:chgData name="Gerth Stølting Brodal" userId="04ef4784-6591-4f86-a140-f5c3b108582a" providerId="ADAL" clId="{FB23C12A-A31B-496E-9605-5D4D6095B3B3}" dt="2021-10-27T23:35:15.461" v="4069" actId="164"/>
          <ac:grpSpMkLst>
            <pc:docMk/>
            <pc:sldMk cId="2990071485" sldId="261"/>
            <ac:grpSpMk id="43" creationId="{77467A3F-4BA9-4786-B5C7-E46A0A433C78}"/>
          </ac:grpSpMkLst>
        </pc:grpChg>
        <pc:grpChg chg="add mod">
          <ac:chgData name="Gerth Stølting Brodal" userId="04ef4784-6591-4f86-a140-f5c3b108582a" providerId="ADAL" clId="{FB23C12A-A31B-496E-9605-5D4D6095B3B3}" dt="2021-10-27T23:34:32.584" v="4062" actId="164"/>
          <ac:grpSpMkLst>
            <pc:docMk/>
            <pc:sldMk cId="2990071485" sldId="261"/>
            <ac:grpSpMk id="55" creationId="{E6561262-AEDE-4C18-8202-134D6ADDF41D}"/>
          </ac:grpSpMkLst>
        </pc:grpChg>
        <pc:grpChg chg="add mod">
          <ac:chgData name="Gerth Stølting Brodal" userId="04ef4784-6591-4f86-a140-f5c3b108582a" providerId="ADAL" clId="{FB23C12A-A31B-496E-9605-5D4D6095B3B3}" dt="2021-10-27T23:34:32.584" v="4062" actId="164"/>
          <ac:grpSpMkLst>
            <pc:docMk/>
            <pc:sldMk cId="2990071485" sldId="261"/>
            <ac:grpSpMk id="66" creationId="{3C4EB816-7BBC-4C7C-9B1C-60AE01D1B887}"/>
          </ac:grpSpMkLst>
        </pc:grpChg>
        <pc:grpChg chg="add mod">
          <ac:chgData name="Gerth Stølting Brodal" userId="04ef4784-6591-4f86-a140-f5c3b108582a" providerId="ADAL" clId="{FB23C12A-A31B-496E-9605-5D4D6095B3B3}" dt="2021-10-27T23:34:32.584" v="4062" actId="164"/>
          <ac:grpSpMkLst>
            <pc:docMk/>
            <pc:sldMk cId="2990071485" sldId="261"/>
            <ac:grpSpMk id="87" creationId="{2C101714-6B8D-4528-890D-B5E72BD98233}"/>
          </ac:grpSpMkLst>
        </pc:grpChg>
        <pc:grpChg chg="add mod">
          <ac:chgData name="Gerth Stølting Brodal" userId="04ef4784-6591-4f86-a140-f5c3b108582a" providerId="ADAL" clId="{FB23C12A-A31B-496E-9605-5D4D6095B3B3}" dt="2021-10-27T23:35:15.461" v="4069" actId="164"/>
          <ac:grpSpMkLst>
            <pc:docMk/>
            <pc:sldMk cId="2990071485" sldId="261"/>
            <ac:grpSpMk id="88" creationId="{25816F20-F8ED-43B0-90B7-0A4C6743B907}"/>
          </ac:grpSpMkLst>
        </pc:grp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5" creationId="{AAC17278-0B0A-41DD-A270-EA690E51FAC5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6" creationId="{63C0FF04-85CB-499F-8793-852BFAC34E18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7" creationId="{BA719548-8B08-4FDD-B500-C33D8EB8E5AF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8" creationId="{A129E862-2BEB-45CF-976A-D7EA9CB183EE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9" creationId="{6123D558-4E2A-4DD4-9482-63B7A7A4EA1A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0" creationId="{1D523106-AF0A-4D9D-BD66-A39DC6F7C6FD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1" creationId="{F0D4FAB9-375D-40D2-8ED5-1B2F1C80E2E1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2" creationId="{02033C08-6A5D-4FBA-B4ED-4F22DE45646A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3" creationId="{9E8B0F78-ABF6-4140-A8FE-41F6E96630BB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4" creationId="{F0FF55DE-4C8F-4EA9-93E7-DAA16525C6FE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6" creationId="{758BD2A3-1919-4F07-8C52-0594E93E4B34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7" creationId="{0B4F3C19-AEB0-450A-879B-B73C4C18FA60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18" creationId="{0D4FB2A6-5A02-4D6C-B1A4-97E27825F249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28" creationId="{4F4B0500-6D14-46DF-A460-EC071C94DDDB}"/>
          </ac:cxnSpMkLst>
        </pc:cxnChg>
        <pc:cxnChg chg="mod">
          <ac:chgData name="Gerth Stølting Brodal" userId="04ef4784-6591-4f86-a140-f5c3b108582a" providerId="ADAL" clId="{FB23C12A-A31B-496E-9605-5D4D6095B3B3}" dt="2021-10-27T12:42:06.292" v="1362"/>
          <ac:cxnSpMkLst>
            <pc:docMk/>
            <pc:sldMk cId="2990071485" sldId="261"/>
            <ac:cxnSpMk id="31" creationId="{624F1D60-E906-4A06-8461-A3552D0C27B2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3" creationId="{20FA4363-CBB4-4D6A-B30F-C1EF71F2D007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4" creationId="{954C273C-4B58-4F56-B18B-D23F7CA2547E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5" creationId="{34196AD4-DA0D-46AE-8A5B-6A38FA991317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6" creationId="{C9CE44E5-88EB-41FA-A488-7C7967855EE8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7" creationId="{425FF99A-0881-4439-ADFF-60227D0FAA4B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8" creationId="{7F981943-ADEB-49F1-91D8-913275801898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39" creationId="{4D96CC6B-E458-42DE-87F3-60B737FBB0CC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40" creationId="{A15D7289-E02B-4D14-A220-E70BE70B2AB9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41" creationId="{AED1021A-5A5E-4F26-987C-49C67F1F1287}"/>
          </ac:cxnSpMkLst>
        </pc:cxnChg>
        <pc:cxnChg chg="mod">
          <ac:chgData name="Gerth Stølting Brodal" userId="04ef4784-6591-4f86-a140-f5c3b108582a" providerId="ADAL" clId="{FB23C12A-A31B-496E-9605-5D4D6095B3B3}" dt="2021-10-27T12:43:03.037" v="1372"/>
          <ac:cxnSpMkLst>
            <pc:docMk/>
            <pc:sldMk cId="2990071485" sldId="261"/>
            <ac:cxnSpMk id="42" creationId="{6C0C5872-D7AF-4D24-9345-D5B2D042598C}"/>
          </ac:cxnSpMkLst>
        </pc:cxnChg>
        <pc:cxnChg chg="mod">
          <ac:chgData name="Gerth Stølting Brodal" userId="04ef4784-6591-4f86-a140-f5c3b108582a" providerId="ADAL" clId="{FB23C12A-A31B-496E-9605-5D4D6095B3B3}" dt="2021-10-27T12:44:25.293" v="1410" actId="14100"/>
          <ac:cxnSpMkLst>
            <pc:docMk/>
            <pc:sldMk cId="2990071485" sldId="261"/>
            <ac:cxnSpMk id="44" creationId="{14105028-6C88-4611-BB7F-1FC3F9A7C335}"/>
          </ac:cxnSpMkLst>
        </pc:cxnChg>
        <pc:cxnChg chg="mod">
          <ac:chgData name="Gerth Stølting Brodal" userId="04ef4784-6591-4f86-a140-f5c3b108582a" providerId="ADAL" clId="{FB23C12A-A31B-496E-9605-5D4D6095B3B3}" dt="2021-10-27T12:44:20.403" v="1409" actId="14100"/>
          <ac:cxnSpMkLst>
            <pc:docMk/>
            <pc:sldMk cId="2990071485" sldId="261"/>
            <ac:cxnSpMk id="45" creationId="{15F7154C-5589-4EE7-8CF3-FA88F658DCD3}"/>
          </ac:cxnSpMkLst>
        </pc:cxnChg>
        <pc:cxnChg chg="mod">
          <ac:chgData name="Gerth Stølting Brodal" userId="04ef4784-6591-4f86-a140-f5c3b108582a" providerId="ADAL" clId="{FB23C12A-A31B-496E-9605-5D4D6095B3B3}" dt="2021-10-27T12:44:36.064" v="1411" actId="14100"/>
          <ac:cxnSpMkLst>
            <pc:docMk/>
            <pc:sldMk cId="2990071485" sldId="261"/>
            <ac:cxnSpMk id="46" creationId="{B911C030-0988-4165-B161-9F548CB5C661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56" creationId="{A24E24FB-BCAB-4F23-A363-47E38EA8A481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57" creationId="{DCDE4CD3-A899-45B3-804A-A4064102AF08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58" creationId="{1C0CECA5-F851-4AD4-AC20-FEC6A1061BF4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59" creationId="{37BBF425-AD20-42F0-8E9E-6BD50AB15D90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0" creationId="{46914934-D474-4F77-9DFA-4585095B993A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1" creationId="{B8C6CEA9-398D-4940-B738-640775DF4106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2" creationId="{EF74705B-D23D-4827-8D7C-58AE4316FCB1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3" creationId="{A19A4A46-6E69-42FE-ADE3-CC2878C11A5A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4" creationId="{2CA3083F-9B23-4519-89C3-B6F18A9B7A81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5" creationId="{F3BEA63A-9695-418B-A0CB-A09F502CA785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7" creationId="{86F97EB3-E5E6-4B62-A516-C2E9CC06921E}"/>
          </ac:cxnSpMkLst>
        </pc:cxnChg>
        <pc:cxnChg chg="mod">
          <ac:chgData name="Gerth Stølting Brodal" userId="04ef4784-6591-4f86-a140-f5c3b108582a" providerId="ADAL" clId="{FB23C12A-A31B-496E-9605-5D4D6095B3B3}" dt="2021-10-27T15:08:39.854" v="1608" actId="14100"/>
          <ac:cxnSpMkLst>
            <pc:docMk/>
            <pc:sldMk cId="2990071485" sldId="261"/>
            <ac:cxnSpMk id="68" creationId="{8BAC52F0-76BB-4906-B06A-F998AA409862}"/>
          </ac:cxnSpMkLst>
        </pc:cxnChg>
        <pc:cxnChg chg="mod">
          <ac:chgData name="Gerth Stølting Brodal" userId="04ef4784-6591-4f86-a140-f5c3b108582a" providerId="ADAL" clId="{FB23C12A-A31B-496E-9605-5D4D6095B3B3}" dt="2021-10-27T12:43:04.847" v="1373"/>
          <ac:cxnSpMkLst>
            <pc:docMk/>
            <pc:sldMk cId="2990071485" sldId="261"/>
            <ac:cxnSpMk id="69" creationId="{113381E4-68FF-4E56-97A9-F9AFD76E6503}"/>
          </ac:cxnSpMkLst>
        </pc:cxnChg>
        <pc:cxnChg chg="add mod">
          <ac:chgData name="Gerth Stølting Brodal" userId="04ef4784-6591-4f86-a140-f5c3b108582a" providerId="ADAL" clId="{FB23C12A-A31B-496E-9605-5D4D6095B3B3}" dt="2021-10-27T12:44:08.918" v="1408" actId="14100"/>
          <ac:cxnSpMkLst>
            <pc:docMk/>
            <pc:sldMk cId="2990071485" sldId="261"/>
            <ac:cxnSpMk id="78" creationId="{9BF977BD-F978-4D27-A033-DCC3956AA97C}"/>
          </ac:cxnSpMkLst>
        </pc:cxnChg>
      </pc:sldChg>
      <pc:sldChg chg="addSp delSp modSp mod delAnim modAnim modNotesTx">
        <pc:chgData name="Gerth Stølting Brodal" userId="04ef4784-6591-4f86-a140-f5c3b108582a" providerId="ADAL" clId="{FB23C12A-A31B-496E-9605-5D4D6095B3B3}" dt="2021-10-28T00:35:49.488" v="5397" actId="1076"/>
        <pc:sldMkLst>
          <pc:docMk/>
          <pc:sldMk cId="1895320392" sldId="262"/>
        </pc:sldMkLst>
        <pc:spChg chg="mod">
          <ac:chgData name="Gerth Stølting Brodal" userId="04ef4784-6591-4f86-a140-f5c3b108582a" providerId="ADAL" clId="{FB23C12A-A31B-496E-9605-5D4D6095B3B3}" dt="2021-10-28T00:33:57.297" v="5367" actId="20577"/>
          <ac:spMkLst>
            <pc:docMk/>
            <pc:sldMk cId="1895320392" sldId="262"/>
            <ac:spMk id="2" creationId="{8F16AA71-DCA5-4DC1-BCB7-B9F8285369B4}"/>
          </ac:spMkLst>
        </pc:spChg>
        <pc:spChg chg="del">
          <ac:chgData name="Gerth Stølting Brodal" userId="04ef4784-6591-4f86-a140-f5c3b108582a" providerId="ADAL" clId="{FB23C12A-A31B-496E-9605-5D4D6095B3B3}" dt="2021-10-27T22:31:05.066" v="3148" actId="478"/>
          <ac:spMkLst>
            <pc:docMk/>
            <pc:sldMk cId="1895320392" sldId="262"/>
            <ac:spMk id="3" creationId="{F6FEE620-4E2C-4B0B-9DAE-A2CAC7F08F0A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29" creationId="{EFD9BCA6-22F5-4177-A7B5-A6164ADE2CAC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0" creationId="{47689C08-3C87-46EF-B788-F96ACBCFAB30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1" creationId="{801BCB9C-5DEA-44BE-A344-CA7D45C0CD86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2" creationId="{25BC692D-06BE-4501-BF1A-B5766B29FD0A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3" creationId="{3B0DC9C8-D180-4705-8E39-0CC853495F53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4" creationId="{B55797B8-4D66-4137-AB00-821C9560BE50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5" creationId="{175754B2-D6CC-4F14-8DE3-5EB8F7EE159F}"/>
          </ac:spMkLst>
        </pc:spChg>
        <pc:spChg chg="mod">
          <ac:chgData name="Gerth Stølting Brodal" userId="04ef4784-6591-4f86-a140-f5c3b108582a" providerId="ADAL" clId="{FB23C12A-A31B-496E-9605-5D4D6095B3B3}" dt="2021-10-27T22:31:05.547" v="3149"/>
          <ac:spMkLst>
            <pc:docMk/>
            <pc:sldMk cId="1895320392" sldId="262"/>
            <ac:spMk id="36" creationId="{0B4E9E9E-E9A9-4E75-91ED-7795529B87CA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1" creationId="{D02D3ECB-36B8-4EDD-B5E2-3E08E8FD128A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2" creationId="{DFB25369-41E3-46F1-87C2-51AE672E2791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3" creationId="{0A955CA9-A85F-4516-8078-81E793A6A5A9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4" creationId="{002A77FB-4A77-460C-8927-6941DAD0429F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5" creationId="{A7400E81-D3FB-438B-A0E6-26D29B16042B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6" creationId="{8CB080BF-3899-4CF0-B8D8-826D0E1D1AB9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7" creationId="{97E384A1-446F-4FEF-B681-40D170876DF7}"/>
          </ac:spMkLst>
        </pc:spChg>
        <pc:spChg chg="mod">
          <ac:chgData name="Gerth Stølting Brodal" userId="04ef4784-6591-4f86-a140-f5c3b108582a" providerId="ADAL" clId="{FB23C12A-A31B-496E-9605-5D4D6095B3B3}" dt="2021-10-27T22:32:08.743" v="3152"/>
          <ac:spMkLst>
            <pc:docMk/>
            <pc:sldMk cId="1895320392" sldId="262"/>
            <ac:spMk id="68" creationId="{BFD1D003-A72B-4AF4-BC4E-70377A4CF0AB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3" creationId="{5FEE50E8-643C-4F41-BB75-405331242F05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4" creationId="{E2F62160-0C17-49F4-8A1E-8099B1638147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5" creationId="{31002913-0B1B-4F19-AC3E-3D9DDC0527DA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6" creationId="{8DAA6A6C-8785-47C2-85C2-05ED40B1C35E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7" creationId="{50EACE21-1FCD-4055-B019-E6F5522EF0BD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8" creationId="{35FACDB2-4DDA-4D0E-AEAC-180F3E7E066D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99" creationId="{D16BD10B-8522-484A-AF78-C2712D314BDE}"/>
          </ac:spMkLst>
        </pc:spChg>
        <pc:spChg chg="mod">
          <ac:chgData name="Gerth Stølting Brodal" userId="04ef4784-6591-4f86-a140-f5c3b108582a" providerId="ADAL" clId="{FB23C12A-A31B-496E-9605-5D4D6095B3B3}" dt="2021-10-27T22:32:11.967" v="3154"/>
          <ac:spMkLst>
            <pc:docMk/>
            <pc:sldMk cId="1895320392" sldId="262"/>
            <ac:spMk id="100" creationId="{BE913002-08DD-40FA-8CD2-FC59573B0A54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16" creationId="{E70072ED-19C8-458D-A239-44C14742B071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17" creationId="{EE16CAAB-46E4-42F6-9C67-3B1F8C03BA01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18" creationId="{61879294-52B2-4F58-B7FF-6C0330B92DB6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19" creationId="{1C994093-1119-4D3B-8505-42C97B3121AF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20" creationId="{255F3BB1-0407-4B79-951D-9C15E1EF016A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21" creationId="{7E6C69A8-ABFD-4E82-9E00-137670264EB3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22" creationId="{3E66E1CF-6ECA-4B4B-81F1-58544871F2B9}"/>
          </ac:spMkLst>
        </pc:spChg>
        <pc:spChg chg="add mod topLvl">
          <ac:chgData name="Gerth Stølting Brodal" userId="04ef4784-6591-4f86-a140-f5c3b108582a" providerId="ADAL" clId="{FB23C12A-A31B-496E-9605-5D4D6095B3B3}" dt="2021-10-27T22:49:04.680" v="3428" actId="1037"/>
          <ac:spMkLst>
            <pc:docMk/>
            <pc:sldMk cId="1895320392" sldId="262"/>
            <ac:spMk id="123" creationId="{DE200C37-B87C-4589-ACC6-A18DA6EFC920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28" creationId="{4B29625C-0797-4B36-BA54-A8DAF7386C25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29" creationId="{80949E25-7B29-4DC2-B5D6-5078ECCC95E2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30" creationId="{3AAB3803-8A2D-40A5-9890-4CD815009E38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31" creationId="{B4D65FDA-6765-4EDA-AC92-8AB71C926043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32" creationId="{CB5200ED-7D40-4C13-8050-320FB09B2DE3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33" creationId="{8592153C-309D-4E8F-A7AE-C41741474846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34" creationId="{02566F12-2642-47F8-9269-5AF0D08E031F}"/>
          </ac:spMkLst>
        </pc:spChg>
        <pc:spChg chg="mod">
          <ac:chgData name="Gerth Stølting Brodal" userId="04ef4784-6591-4f86-a140-f5c3b108582a" providerId="ADAL" clId="{FB23C12A-A31B-496E-9605-5D4D6095B3B3}" dt="2021-10-27T22:34:04.524" v="3180"/>
          <ac:spMkLst>
            <pc:docMk/>
            <pc:sldMk cId="1895320392" sldId="262"/>
            <ac:spMk id="135" creationId="{759F75AF-95FE-45FD-8D17-56E12FD28F1B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1" creationId="{C9E8C70E-3A53-4C77-B60D-12051C5BC82A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2" creationId="{0779DB13-8288-49C2-A6A4-C52CE98C55D0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3" creationId="{F6DEE7F3-8EDE-40F9-80B1-F9B2F0645BD0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4" creationId="{20FA083D-6139-48BB-A000-A86ADCEE1475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5" creationId="{43881A88-81C4-4204-8AAF-A0876948A26C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6" creationId="{B3289F95-27D1-46B4-893F-7D4651FF11B3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7" creationId="{735815AB-EA7E-4230-B091-AEF4162BE840}"/>
          </ac:spMkLst>
        </pc:spChg>
        <pc:spChg chg="mod">
          <ac:chgData name="Gerth Stølting Brodal" userId="04ef4784-6591-4f86-a140-f5c3b108582a" providerId="ADAL" clId="{FB23C12A-A31B-496E-9605-5D4D6095B3B3}" dt="2021-10-27T22:34:03.726" v="3178"/>
          <ac:spMkLst>
            <pc:docMk/>
            <pc:sldMk cId="1895320392" sldId="262"/>
            <ac:spMk id="158" creationId="{433651E8-13CD-4BC3-9F9F-DE0A434A9D3D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74" creationId="{D757FFFF-EE59-4936-8E90-C35713ED336A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75" creationId="{D2A4E443-1CBD-496E-9BDF-93BE5156F4FD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76" creationId="{A0E5AFBF-D484-448E-97F5-F4C4752883AE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77" creationId="{558C53A0-9BED-4B3D-81D5-CF98E540B198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78" creationId="{D3E95F6F-1B43-402F-A8E1-939F5465A0DE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79" creationId="{FBD07C9F-40CB-442A-863A-72A970BA0229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80" creationId="{55CBDA04-067B-41A8-961D-12502A1865C8}"/>
          </ac:spMkLst>
        </pc:spChg>
        <pc:spChg chg="mod">
          <ac:chgData name="Gerth Stølting Brodal" userId="04ef4784-6591-4f86-a140-f5c3b108582a" providerId="ADAL" clId="{FB23C12A-A31B-496E-9605-5D4D6095B3B3}" dt="2021-10-27T22:38:11.590" v="3256"/>
          <ac:spMkLst>
            <pc:docMk/>
            <pc:sldMk cId="1895320392" sldId="262"/>
            <ac:spMk id="181" creationId="{5DB7208F-70C1-4BA9-B7AB-01ED86C09F01}"/>
          </ac:spMkLst>
        </pc:spChg>
        <pc:spChg chg="add mod">
          <ac:chgData name="Gerth Stølting Brodal" userId="04ef4784-6591-4f86-a140-f5c3b108582a" providerId="ADAL" clId="{FB23C12A-A31B-496E-9605-5D4D6095B3B3}" dt="2021-10-27T22:39:37.007" v="3263" actId="207"/>
          <ac:spMkLst>
            <pc:docMk/>
            <pc:sldMk cId="1895320392" sldId="262"/>
            <ac:spMk id="199" creationId="{FADBEA81-637B-4C36-8FC3-85770AF0E8A4}"/>
          </ac:spMkLst>
        </pc:spChg>
        <pc:spChg chg="add mod">
          <ac:chgData name="Gerth Stølting Brodal" userId="04ef4784-6591-4f86-a140-f5c3b108582a" providerId="ADAL" clId="{FB23C12A-A31B-496E-9605-5D4D6095B3B3}" dt="2021-10-27T22:39:37.007" v="3263" actId="207"/>
          <ac:spMkLst>
            <pc:docMk/>
            <pc:sldMk cId="1895320392" sldId="262"/>
            <ac:spMk id="200" creationId="{092B089D-1CA2-442C-A7A8-482E71818CF8}"/>
          </ac:spMkLst>
        </pc:spChg>
        <pc:spChg chg="add mod">
          <ac:chgData name="Gerth Stølting Brodal" userId="04ef4784-6591-4f86-a140-f5c3b108582a" providerId="ADAL" clId="{FB23C12A-A31B-496E-9605-5D4D6095B3B3}" dt="2021-10-27T23:42:17.014" v="4105" actId="1036"/>
          <ac:spMkLst>
            <pc:docMk/>
            <pc:sldMk cId="1895320392" sldId="262"/>
            <ac:spMk id="215" creationId="{DBC8D59C-1970-4504-BBF7-BAD094015FAF}"/>
          </ac:spMkLst>
        </pc:spChg>
        <pc:spChg chg="add mod">
          <ac:chgData name="Gerth Stølting Brodal" userId="04ef4784-6591-4f86-a140-f5c3b108582a" providerId="ADAL" clId="{FB23C12A-A31B-496E-9605-5D4D6095B3B3}" dt="2021-10-27T23:42:03.159" v="4092" actId="1076"/>
          <ac:spMkLst>
            <pc:docMk/>
            <pc:sldMk cId="1895320392" sldId="262"/>
            <ac:spMk id="216" creationId="{1FDA4F64-47D8-4429-8ABA-15E2DC775E90}"/>
          </ac:spMkLst>
        </pc:spChg>
        <pc:spChg chg="add mod">
          <ac:chgData name="Gerth Stølting Brodal" userId="04ef4784-6591-4f86-a140-f5c3b108582a" providerId="ADAL" clId="{FB23C12A-A31B-496E-9605-5D4D6095B3B3}" dt="2021-10-28T00:35:49.488" v="5397" actId="1076"/>
          <ac:spMkLst>
            <pc:docMk/>
            <pc:sldMk cId="1895320392" sldId="262"/>
            <ac:spMk id="217" creationId="{65D91F43-5ED3-4526-9D0A-5B297CB2EE3A}"/>
          </ac:spMkLst>
        </pc:s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4" creationId="{C36217F3-49A8-4363-8083-0FC9E6966EC0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12" creationId="{5D52964A-D21B-4376-BE91-610349A10148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16" creationId="{5407B554-C756-44D1-8AE0-9FC265A04FCC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23" creationId="{86A45043-C6A8-462B-B969-DA89D10782CA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28" creationId="{75087F2C-D69B-4190-957D-9A89A7ED44D4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37" creationId="{5D768D48-E5A0-4B5E-BF47-1FF2C9685904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45" creationId="{15C19A77-E5A0-4ECF-85E9-2FD54E9EBC74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49" creationId="{E7AF93F6-0B1E-43AC-B267-E7356EB9D3C5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55" creationId="{12CE9CF1-93C5-4D35-BAD3-6D6EBA4CA8BF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60" creationId="{B1D8E0BE-E3D3-4BA0-9FDE-FAC86B046144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69" creationId="{3213108A-549F-4D39-B344-4E7A73751B85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77" creationId="{19287C82-ABE0-4A14-AEBC-048BA3E5D6EF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81" creationId="{33BE1F79-82E4-4AF6-9BF6-65E0FA671777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87" creationId="{0FE87ACB-CB09-4C01-B76A-78C6FCD137DC}"/>
          </ac:grpSpMkLst>
        </pc:grpChg>
        <pc:grpChg chg="add del mod">
          <ac:chgData name="Gerth Stølting Brodal" userId="04ef4784-6591-4f86-a140-f5c3b108582a" providerId="ADAL" clId="{FB23C12A-A31B-496E-9605-5D4D6095B3B3}" dt="2021-10-27T22:32:27.293" v="3157" actId="478"/>
          <ac:grpSpMkLst>
            <pc:docMk/>
            <pc:sldMk cId="1895320392" sldId="262"/>
            <ac:grpSpMk id="92" creationId="{84A08F85-A431-4EEA-B86A-3E637E5F4DA0}"/>
          </ac:grpSpMkLst>
        </pc:grpChg>
        <pc:grpChg chg="add mod ord topLvl">
          <ac:chgData name="Gerth Stølting Brodal" userId="04ef4784-6591-4f86-a140-f5c3b108582a" providerId="ADAL" clId="{FB23C12A-A31B-496E-9605-5D4D6095B3B3}" dt="2021-10-27T22:49:04.680" v="3428" actId="1037"/>
          <ac:grpSpMkLst>
            <pc:docMk/>
            <pc:sldMk cId="1895320392" sldId="262"/>
            <ac:grpSpMk id="101" creationId="{AD4EE564-C317-47C2-BAE4-D86F61E25A43}"/>
          </ac:grpSpMkLst>
        </pc:grpChg>
        <pc:grpChg chg="add mod topLvl">
          <ac:chgData name="Gerth Stølting Brodal" userId="04ef4784-6591-4f86-a140-f5c3b108582a" providerId="ADAL" clId="{FB23C12A-A31B-496E-9605-5D4D6095B3B3}" dt="2021-10-27T22:49:04.680" v="3428" actId="1037"/>
          <ac:grpSpMkLst>
            <pc:docMk/>
            <pc:sldMk cId="1895320392" sldId="262"/>
            <ac:grpSpMk id="112" creationId="{3A499576-4293-4826-9BA3-772824693F7B}"/>
          </ac:grpSpMkLst>
        </pc:grpChg>
        <pc:grpChg chg="add del mod ord">
          <ac:chgData name="Gerth Stølting Brodal" userId="04ef4784-6591-4f86-a140-f5c3b108582a" providerId="ADAL" clId="{FB23C12A-A31B-496E-9605-5D4D6095B3B3}" dt="2021-10-27T22:44:47.026" v="3382" actId="165"/>
          <ac:grpSpMkLst>
            <pc:docMk/>
            <pc:sldMk cId="1895320392" sldId="262"/>
            <ac:grpSpMk id="124" creationId="{A8F50E28-1CC3-4631-8B8E-753027AB4BC3}"/>
          </ac:grpSpMkLst>
        </pc:grpChg>
        <pc:grpChg chg="add mod">
          <ac:chgData name="Gerth Stølting Brodal" userId="04ef4784-6591-4f86-a140-f5c3b108582a" providerId="ADAL" clId="{FB23C12A-A31B-496E-9605-5D4D6095B3B3}" dt="2021-10-27T22:34:04.524" v="3180"/>
          <ac:grpSpMkLst>
            <pc:docMk/>
            <pc:sldMk cId="1895320392" sldId="262"/>
            <ac:grpSpMk id="125" creationId="{D1A8A2FC-1214-4254-B1DA-BA05DEFDC294}"/>
          </ac:grpSpMkLst>
        </pc:grpChg>
        <pc:grpChg chg="mod">
          <ac:chgData name="Gerth Stølting Brodal" userId="04ef4784-6591-4f86-a140-f5c3b108582a" providerId="ADAL" clId="{FB23C12A-A31B-496E-9605-5D4D6095B3B3}" dt="2021-10-27T22:34:04.524" v="3180"/>
          <ac:grpSpMkLst>
            <pc:docMk/>
            <pc:sldMk cId="1895320392" sldId="262"/>
            <ac:grpSpMk id="126" creationId="{3370DBE4-E1CB-473E-B9CA-321CA50996A8}"/>
          </ac:grpSpMkLst>
        </pc:grpChg>
        <pc:grpChg chg="mod">
          <ac:chgData name="Gerth Stølting Brodal" userId="04ef4784-6591-4f86-a140-f5c3b108582a" providerId="ADAL" clId="{FB23C12A-A31B-496E-9605-5D4D6095B3B3}" dt="2021-10-27T22:34:04.524" v="3180"/>
          <ac:grpSpMkLst>
            <pc:docMk/>
            <pc:sldMk cId="1895320392" sldId="262"/>
            <ac:grpSpMk id="127" creationId="{8010558C-FC5B-4E91-B694-3D4E63ABBBAD}"/>
          </ac:grpSpMkLst>
        </pc:grpChg>
        <pc:grpChg chg="add mod">
          <ac:chgData name="Gerth Stølting Brodal" userId="04ef4784-6591-4f86-a140-f5c3b108582a" providerId="ADAL" clId="{FB23C12A-A31B-496E-9605-5D4D6095B3B3}" dt="2021-10-27T22:34:03.726" v="3178"/>
          <ac:grpSpMkLst>
            <pc:docMk/>
            <pc:sldMk cId="1895320392" sldId="262"/>
            <ac:grpSpMk id="148" creationId="{304754BB-1B2D-4A3E-BB8A-0ACED9F8EAF9}"/>
          </ac:grpSpMkLst>
        </pc:grpChg>
        <pc:grpChg chg="mod">
          <ac:chgData name="Gerth Stølting Brodal" userId="04ef4784-6591-4f86-a140-f5c3b108582a" providerId="ADAL" clId="{FB23C12A-A31B-496E-9605-5D4D6095B3B3}" dt="2021-10-27T22:34:03.726" v="3178"/>
          <ac:grpSpMkLst>
            <pc:docMk/>
            <pc:sldMk cId="1895320392" sldId="262"/>
            <ac:grpSpMk id="149" creationId="{1AE2D252-50BB-4021-A386-534EBF445588}"/>
          </ac:grpSpMkLst>
        </pc:grpChg>
        <pc:grpChg chg="mod">
          <ac:chgData name="Gerth Stølting Brodal" userId="04ef4784-6591-4f86-a140-f5c3b108582a" providerId="ADAL" clId="{FB23C12A-A31B-496E-9605-5D4D6095B3B3}" dt="2021-10-27T22:34:03.726" v="3178"/>
          <ac:grpSpMkLst>
            <pc:docMk/>
            <pc:sldMk cId="1895320392" sldId="262"/>
            <ac:grpSpMk id="150" creationId="{445C6A75-5EBB-49BE-A7B3-512B1217C166}"/>
          </ac:grpSpMkLst>
        </pc:grpChg>
        <pc:grpChg chg="add mod">
          <ac:chgData name="Gerth Stølting Brodal" userId="04ef4784-6591-4f86-a140-f5c3b108582a" providerId="ADAL" clId="{FB23C12A-A31B-496E-9605-5D4D6095B3B3}" dt="2021-10-27T22:38:11.590" v="3256"/>
          <ac:grpSpMkLst>
            <pc:docMk/>
            <pc:sldMk cId="1895320392" sldId="262"/>
            <ac:grpSpMk id="171" creationId="{C227E2DC-E2A9-4EF4-970D-6094391E8789}"/>
          </ac:grpSpMkLst>
        </pc:grpChg>
        <pc:grpChg chg="mod">
          <ac:chgData name="Gerth Stølting Brodal" userId="04ef4784-6591-4f86-a140-f5c3b108582a" providerId="ADAL" clId="{FB23C12A-A31B-496E-9605-5D4D6095B3B3}" dt="2021-10-27T22:38:11.590" v="3256"/>
          <ac:grpSpMkLst>
            <pc:docMk/>
            <pc:sldMk cId="1895320392" sldId="262"/>
            <ac:grpSpMk id="172" creationId="{06762581-7B83-4176-B22F-BC66DDE2DAD6}"/>
          </ac:grpSpMkLst>
        </pc:grpChg>
        <pc:grpChg chg="mod">
          <ac:chgData name="Gerth Stølting Brodal" userId="04ef4784-6591-4f86-a140-f5c3b108582a" providerId="ADAL" clId="{FB23C12A-A31B-496E-9605-5D4D6095B3B3}" dt="2021-10-27T22:38:11.590" v="3256"/>
          <ac:grpSpMkLst>
            <pc:docMk/>
            <pc:sldMk cId="1895320392" sldId="262"/>
            <ac:grpSpMk id="173" creationId="{4240B03D-BD36-4392-BD48-63B91D9B0B76}"/>
          </ac:grpSpMkLst>
        </pc:grpChg>
        <pc:grpChg chg="add mod ord">
          <ac:chgData name="Gerth Stølting Brodal" userId="04ef4784-6591-4f86-a140-f5c3b108582a" providerId="ADAL" clId="{FB23C12A-A31B-496E-9605-5D4D6095B3B3}" dt="2021-10-27T22:49:04.680" v="3428" actId="1037"/>
          <ac:grpSpMkLst>
            <pc:docMk/>
            <pc:sldMk cId="1895320392" sldId="262"/>
            <ac:grpSpMk id="201" creationId="{0537411E-95EF-4829-AF9A-2531D139252F}"/>
          </ac:grpSpMkLst>
        </pc:grpChg>
        <pc:grpChg chg="add mod">
          <ac:chgData name="Gerth Stølting Brodal" userId="04ef4784-6591-4f86-a140-f5c3b108582a" providerId="ADAL" clId="{FB23C12A-A31B-496E-9605-5D4D6095B3B3}" dt="2021-10-27T22:49:04.680" v="3428" actId="1037"/>
          <ac:grpSpMkLst>
            <pc:docMk/>
            <pc:sldMk cId="1895320392" sldId="262"/>
            <ac:grpSpMk id="213" creationId="{98F7A704-CFB8-4907-A8C1-A92411035669}"/>
          </ac:grpSpMkLst>
        </pc:grp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5" creationId="{B58FB9B6-555A-4439-880D-B737E4E09180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6" creationId="{FBDB5A6D-8504-4EE0-BD8E-3D5761FAF312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7" creationId="{96F9C2F2-6F44-4CA1-8816-6821C6C9BA1E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8" creationId="{FFE0C9AC-EC52-440F-8DB6-C104C292A964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9" creationId="{D4710448-058A-4216-BD39-E239F3087B4A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10" creationId="{C4838B74-8CAB-4496-99D7-E33C7EC2C02E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11" creationId="{AA64FEEA-AA9F-4D3B-AFA9-C1876E2F6DFF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13" creationId="{4591D04C-22F3-4A03-AAC4-5A7B51C927E7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14" creationId="{2CDDE2F8-784A-4892-8BA0-A25ADBDAAFBB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15" creationId="{94D0DCC9-D46E-4361-9889-FC4BD5EA482F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17" creationId="{C8B4A3F8-9D07-41B4-8293-0D58E6F9F261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18" creationId="{70142851-F2B1-4301-838F-BDF7AECE1B7A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19" creationId="{5EF82CC2-B4FC-42A1-A583-73E7776F52B7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20" creationId="{E60BF26D-7BC3-4626-A851-19A924440C82}"/>
          </ac:cxnSpMkLst>
        </pc:cxnChg>
        <pc:cxnChg chg="add del mod">
          <ac:chgData name="Gerth Stølting Brodal" userId="04ef4784-6591-4f86-a140-f5c3b108582a" providerId="ADAL" clId="{FB23C12A-A31B-496E-9605-5D4D6095B3B3}" dt="2021-10-27T22:31:19.525" v="3151" actId="478"/>
          <ac:cxnSpMkLst>
            <pc:docMk/>
            <pc:sldMk cId="1895320392" sldId="262"/>
            <ac:cxnSpMk id="21" creationId="{A19B2DE7-9A2B-410F-857D-3140D94CB705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22" creationId="{DADE8C35-DAC0-4F3D-B579-9E7676B33FD9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24" creationId="{2B17A974-B34F-4EF8-B223-1410C79D5D81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25" creationId="{991B770A-2500-4C11-A78D-6773A2C904A6}"/>
          </ac:cxnSpMkLst>
        </pc:cxnChg>
        <pc:cxnChg chg="mod">
          <ac:chgData name="Gerth Stølting Brodal" userId="04ef4784-6591-4f86-a140-f5c3b108582a" providerId="ADAL" clId="{FB23C12A-A31B-496E-9605-5D4D6095B3B3}" dt="2021-10-27T22:31:05.547" v="3149"/>
          <ac:cxnSpMkLst>
            <pc:docMk/>
            <pc:sldMk cId="1895320392" sldId="262"/>
            <ac:cxnSpMk id="26" creationId="{3D99DA12-A3C4-4D0C-BDC0-5B1436EE27F6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27" creationId="{8F882E02-2F72-47EB-99C5-BF01CE0B0FC5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38" creationId="{CE8FF93A-00A4-4B5B-A190-5B658E2AE3B0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39" creationId="{AD61866C-D384-4F99-81AF-63C2AC46B4CF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40" creationId="{C48CE408-DD6E-45DD-9154-5395EB12C2CE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41" creationId="{408042BE-B947-4DA7-BA6D-2117007996EC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42" creationId="{4078EE5B-5EC4-40DF-8C02-1D66735A7AFF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43" creationId="{37841EAB-44CC-4E9C-B5D6-B9BEF0646EBA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44" creationId="{032DD6ED-EC1D-44EC-B3FC-E652AE576693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46" creationId="{BD1A21A6-7F31-46B8-ABF8-93C4481C87DF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47" creationId="{58E817CA-62AF-4988-B033-E44541B9B072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48" creationId="{E802C5CC-188E-4137-8195-97F705E086D7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50" creationId="{C68F400E-9E07-456A-86A5-10338198B21C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51" creationId="{5EB27154-7F07-45E6-87FF-17DF5F373F82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52" creationId="{2F7BC1F2-9C9C-49A8-8628-F5F0B589F896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53" creationId="{0984AC1A-C312-497E-935B-FF54642F80E7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54" creationId="{DF45CE64-3942-4591-8D97-384AD06A5CAA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56" creationId="{E3E05391-72CE-4FE5-84D5-4255B04419E7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57" creationId="{684407C7-C75B-4A5D-B957-E4AB561F97CB}"/>
          </ac:cxnSpMkLst>
        </pc:cxnChg>
        <pc:cxnChg chg="mod">
          <ac:chgData name="Gerth Stølting Brodal" userId="04ef4784-6591-4f86-a140-f5c3b108582a" providerId="ADAL" clId="{FB23C12A-A31B-496E-9605-5D4D6095B3B3}" dt="2021-10-27T22:32:08.743" v="3152"/>
          <ac:cxnSpMkLst>
            <pc:docMk/>
            <pc:sldMk cId="1895320392" sldId="262"/>
            <ac:cxnSpMk id="58" creationId="{CAF611A8-68FD-44E1-A819-8D9F030F9327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59" creationId="{29131575-CEC4-4534-9DC3-A07C9AB747DF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70" creationId="{12D54FF6-F99E-42CD-9AC1-DCD8997FA2C5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71" creationId="{45BA88EB-2CDE-4165-962C-6010D46CA4AA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72" creationId="{0063C29B-7DC5-456D-ACE9-22270C0A4A86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73" creationId="{DDA88B99-1AB7-4947-9B3F-4A531429B113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74" creationId="{7CF22A9A-8677-4596-B974-32A42AF41CB3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75" creationId="{8B5F3804-B8DA-463F-BB1D-9865692569DA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76" creationId="{A6D032C5-EC61-4CF7-B536-3A4B81BA1CEF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78" creationId="{4CB7FB45-95DD-4ADD-AD26-7F74EC86B6D6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79" creationId="{FBFF7A6D-0A50-41E8-AF55-D5D370488E73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80" creationId="{090AA626-ACBE-42BC-96F7-406EAA46F63A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82" creationId="{87B58E5B-AC6F-4A3D-B04C-6D2372C99C1B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83" creationId="{8971AB3E-4002-436A-B620-ECD6C027FBD6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84" creationId="{88D10612-A9C3-4FC6-B4C9-712E95D49AD0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85" creationId="{DC582598-305D-4479-9881-3E3A17766EE1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86" creationId="{638B14CB-CD67-4E21-A587-7C85F5012207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88" creationId="{E4C694CD-6346-47FA-A22A-40F5E17078BA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89" creationId="{7DD760DE-AFC1-49EA-A0C8-48E5F0B7DA15}"/>
          </ac:cxnSpMkLst>
        </pc:cxnChg>
        <pc:cxnChg chg="mod">
          <ac:chgData name="Gerth Stølting Brodal" userId="04ef4784-6591-4f86-a140-f5c3b108582a" providerId="ADAL" clId="{FB23C12A-A31B-496E-9605-5D4D6095B3B3}" dt="2021-10-27T22:32:11.967" v="3154"/>
          <ac:cxnSpMkLst>
            <pc:docMk/>
            <pc:sldMk cId="1895320392" sldId="262"/>
            <ac:cxnSpMk id="90" creationId="{7832B1AB-80DA-4062-96F8-9BFF6B9DBC67}"/>
          </ac:cxnSpMkLst>
        </pc:cxnChg>
        <pc:cxnChg chg="add del mod">
          <ac:chgData name="Gerth Stølting Brodal" userId="04ef4784-6591-4f86-a140-f5c3b108582a" providerId="ADAL" clId="{FB23C12A-A31B-496E-9605-5D4D6095B3B3}" dt="2021-10-27T22:32:27.293" v="3157" actId="478"/>
          <ac:cxnSpMkLst>
            <pc:docMk/>
            <pc:sldMk cId="1895320392" sldId="262"/>
            <ac:cxnSpMk id="91" creationId="{FE6C91FE-696B-4565-B062-14E91BEB4C75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2" creationId="{DB5BA25D-0689-4B49-8126-70AEFE3960F4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3" creationId="{5ABA140C-9E4C-49DC-BB1A-F56B116AB20F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4" creationId="{3795611F-5A06-4A3A-87B1-62898297D0A7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5" creationId="{DC048F4C-AD92-497F-A957-CBB7C44CF59B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6" creationId="{7BCA2CD5-4331-448E-BF0A-1B28E9DE5F3B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7" creationId="{6A825A98-1489-4630-85AC-AE9FEB4B22D1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8" creationId="{574CF26C-0227-465B-9162-6941EA31107F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09" creationId="{5C59FC48-EB9D-4068-8040-CBE89ADCCC20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10" creationId="{028D90E7-8157-47B7-8BD0-6EF4251F241E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11" creationId="{AC06FFFC-40A2-4536-B91E-3A3FE16A90AD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13" creationId="{68E8E8A0-D1A3-43DC-8251-DE7B8CC018D0}"/>
          </ac:cxnSpMkLst>
        </pc:cxnChg>
        <pc:cxnChg chg="add del mod">
          <ac:chgData name="Gerth Stølting Brodal" userId="04ef4784-6591-4f86-a140-f5c3b108582a" providerId="ADAL" clId="{FB23C12A-A31B-496E-9605-5D4D6095B3B3}" dt="2021-10-27T22:34:08.453" v="3183" actId="478"/>
          <ac:cxnSpMkLst>
            <pc:docMk/>
            <pc:sldMk cId="1895320392" sldId="262"/>
            <ac:cxnSpMk id="114" creationId="{8B55C851-C2CA-430D-825C-B5BB797215F4}"/>
          </ac:cxnSpMkLst>
        </pc:cxnChg>
        <pc:cxnChg chg="mod">
          <ac:chgData name="Gerth Stølting Brodal" userId="04ef4784-6591-4f86-a140-f5c3b108582a" providerId="ADAL" clId="{FB23C12A-A31B-496E-9605-5D4D6095B3B3}" dt="2021-10-27T22:44:47.026" v="3382" actId="165"/>
          <ac:cxnSpMkLst>
            <pc:docMk/>
            <pc:sldMk cId="1895320392" sldId="262"/>
            <ac:cxnSpMk id="115" creationId="{2E4DA58E-94C3-4033-A1E7-07DC8517FE5D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36" creationId="{754F3499-64FC-4449-9CBF-8F299203BC4A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37" creationId="{760565CB-83F7-4870-94FA-106C99E11F80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38" creationId="{2391E45C-D443-43E3-91FE-AC17367C105C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39" creationId="{0258DF94-5202-4139-81EB-E7768A12D56B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0" creationId="{3A2B8DEA-47F2-47E6-A582-61A7DABBF8E3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1" creationId="{BC252881-E15B-473D-B014-9E4F1FFB501A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2" creationId="{BD3BBE16-FC43-4546-A5EA-3E960EB5737D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3" creationId="{9B4EE4F8-7544-4299-807E-2589559E64D5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4" creationId="{9FF5966A-4858-4889-B06A-C35EAD41DCA3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5" creationId="{189E3BDB-8A6D-4912-B55C-B11C0B63FD45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6" creationId="{04DE3232-A004-41DF-BC4C-3C619B02267F}"/>
          </ac:cxnSpMkLst>
        </pc:cxnChg>
        <pc:cxnChg chg="mod">
          <ac:chgData name="Gerth Stølting Brodal" userId="04ef4784-6591-4f86-a140-f5c3b108582a" providerId="ADAL" clId="{FB23C12A-A31B-496E-9605-5D4D6095B3B3}" dt="2021-10-27T22:34:04.524" v="3180"/>
          <ac:cxnSpMkLst>
            <pc:docMk/>
            <pc:sldMk cId="1895320392" sldId="262"/>
            <ac:cxnSpMk id="147" creationId="{BDC41E26-0348-4F7F-B3E6-A314702B5FC2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59" creationId="{102859E8-EBA9-4B37-8016-38ADDD2BEF7F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0" creationId="{83287959-9BAC-4496-A28D-892CA1CF183A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1" creationId="{F55FCABA-9B9F-4160-B8E6-74A20134402B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2" creationId="{97C56E5F-F125-4CF3-AA5B-BF493C3AE9E3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3" creationId="{7901DFFF-86C3-4F10-9AA6-E7520A01152E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4" creationId="{55A84577-8761-43AD-A1F3-468CACB61574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5" creationId="{E606C3A3-6618-4C6D-AC64-61954A73A5EA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6" creationId="{F4C40990-4286-4FA5-8271-1FFCE80CE89A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7" creationId="{BD2B2001-2562-4F4F-B1FB-C4862AF322B5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8" creationId="{DD535018-1A87-40AB-B07B-C22C163ADA69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69" creationId="{D711BFD5-D026-46E6-9093-A3B3367679EB}"/>
          </ac:cxnSpMkLst>
        </pc:cxnChg>
        <pc:cxnChg chg="mod">
          <ac:chgData name="Gerth Stølting Brodal" userId="04ef4784-6591-4f86-a140-f5c3b108582a" providerId="ADAL" clId="{FB23C12A-A31B-496E-9605-5D4D6095B3B3}" dt="2021-10-27T22:34:03.726" v="3178"/>
          <ac:cxnSpMkLst>
            <pc:docMk/>
            <pc:sldMk cId="1895320392" sldId="262"/>
            <ac:cxnSpMk id="170" creationId="{691F368B-CAB0-43CB-A1CF-3CC4F0413E30}"/>
          </ac:cxnSpMkLst>
        </pc:cxnChg>
        <pc:cxnChg chg="mod">
          <ac:chgData name="Gerth Stølting Brodal" userId="04ef4784-6591-4f86-a140-f5c3b108582a" providerId="ADAL" clId="{FB23C12A-A31B-496E-9605-5D4D6095B3B3}" dt="2021-10-27T22:38:28.618" v="3259" actId="14100"/>
          <ac:cxnSpMkLst>
            <pc:docMk/>
            <pc:sldMk cId="1895320392" sldId="262"/>
            <ac:cxnSpMk id="182" creationId="{CC79E329-46A6-465F-A4B1-686FFA2E356E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3" creationId="{5102CC8E-768C-45DC-9C39-93A3BCDD6083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4" creationId="{5F218E3B-6782-4CE2-86C9-58A6C9795136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5" creationId="{68779446-B9AE-4A3C-8625-F25335265183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6" creationId="{758324AA-9CBC-4965-BC09-5EA54BA59FA3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7" creationId="{0940897E-018B-4F59-BA49-51889E39F413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8" creationId="{12449D87-F2BD-4DFB-B628-E687029E2C61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89" creationId="{B2A2A839-913A-4CA6-8F5D-9394631017EC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90" creationId="{70CD90F9-46EF-4ABD-BDEC-959C9479B6CE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91" creationId="{E0E29763-7E7D-4A2A-B264-5720A2007F1F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92" creationId="{2A7A193F-1D3E-4A17-925B-757CDA83C30C}"/>
          </ac:cxnSpMkLst>
        </pc:cxnChg>
        <pc:cxnChg chg="mod">
          <ac:chgData name="Gerth Stølting Brodal" userId="04ef4784-6591-4f86-a140-f5c3b108582a" providerId="ADAL" clId="{FB23C12A-A31B-496E-9605-5D4D6095B3B3}" dt="2021-10-27T22:38:11.590" v="3256"/>
          <ac:cxnSpMkLst>
            <pc:docMk/>
            <pc:sldMk cId="1895320392" sldId="262"/>
            <ac:cxnSpMk id="193" creationId="{A20BB26F-1A8D-427B-895B-4BF506A318B1}"/>
          </ac:cxnSpMkLst>
        </pc:cxnChg>
        <pc:cxnChg chg="add mod">
          <ac:chgData name="Gerth Stølting Brodal" userId="04ef4784-6591-4f86-a140-f5c3b108582a" providerId="ADAL" clId="{FB23C12A-A31B-496E-9605-5D4D6095B3B3}" dt="2021-10-27T22:38:34.841" v="3260" actId="14100"/>
          <ac:cxnSpMkLst>
            <pc:docMk/>
            <pc:sldMk cId="1895320392" sldId="262"/>
            <ac:cxnSpMk id="195" creationId="{9AF69935-B66D-4D0F-9362-6D5D51574FA7}"/>
          </ac:cxnSpMkLst>
        </pc:cxnChg>
        <pc:cxnChg chg="add mod ord">
          <ac:chgData name="Gerth Stølting Brodal" userId="04ef4784-6591-4f86-a140-f5c3b108582a" providerId="ADAL" clId="{FB23C12A-A31B-496E-9605-5D4D6095B3B3}" dt="2021-10-27T22:47:33.070" v="3390" actId="14100"/>
          <ac:cxnSpMkLst>
            <pc:docMk/>
            <pc:sldMk cId="1895320392" sldId="262"/>
            <ac:cxnSpMk id="202" creationId="{9B262B3A-62D8-45C0-9F43-99A817990015}"/>
          </ac:cxnSpMkLst>
        </pc:cxnChg>
        <pc:cxnChg chg="add mod">
          <ac:chgData name="Gerth Stølting Brodal" userId="04ef4784-6591-4f86-a140-f5c3b108582a" providerId="ADAL" clId="{FB23C12A-A31B-496E-9605-5D4D6095B3B3}" dt="2021-10-27T22:47:21.605" v="3389" actId="208"/>
          <ac:cxnSpMkLst>
            <pc:docMk/>
            <pc:sldMk cId="1895320392" sldId="262"/>
            <ac:cxnSpMk id="206" creationId="{D3C34256-1F66-43BC-B869-D4E9E2CF4508}"/>
          </ac:cxnSpMkLst>
        </pc:cxnChg>
        <pc:cxnChg chg="add mod">
          <ac:chgData name="Gerth Stølting Brodal" userId="04ef4784-6591-4f86-a140-f5c3b108582a" providerId="ADAL" clId="{FB23C12A-A31B-496E-9605-5D4D6095B3B3}" dt="2021-10-27T22:47:21.605" v="3389" actId="208"/>
          <ac:cxnSpMkLst>
            <pc:docMk/>
            <pc:sldMk cId="1895320392" sldId="262"/>
            <ac:cxnSpMk id="209" creationId="{B1810C22-EF05-42FD-A850-F0AEFB167744}"/>
          </ac:cxnSpMkLst>
        </pc:cxnChg>
        <pc:cxnChg chg="add mod">
          <ac:chgData name="Gerth Stølting Brodal" userId="04ef4784-6591-4f86-a140-f5c3b108582a" providerId="ADAL" clId="{FB23C12A-A31B-496E-9605-5D4D6095B3B3}" dt="2021-10-27T22:41:15.885" v="3324"/>
          <ac:cxnSpMkLst>
            <pc:docMk/>
            <pc:sldMk cId="1895320392" sldId="262"/>
            <ac:cxnSpMk id="210" creationId="{15EC6F82-B100-4D1B-A3E3-CD3CF4AD2A1B}"/>
          </ac:cxnSpMkLst>
        </pc:cxnChg>
      </pc:sldChg>
      <pc:sldChg chg="addSp delSp modSp mod modAnim modNotesTx">
        <pc:chgData name="Gerth Stølting Brodal" userId="04ef4784-6591-4f86-a140-f5c3b108582a" providerId="ADAL" clId="{FB23C12A-A31B-496E-9605-5D4D6095B3B3}" dt="2021-10-28T01:26:15.117" v="6121" actId="20577"/>
        <pc:sldMkLst>
          <pc:docMk/>
          <pc:sldMk cId="1238967996" sldId="263"/>
        </pc:sldMkLst>
        <pc:spChg chg="mod">
          <ac:chgData name="Gerth Stølting Brodal" userId="04ef4784-6591-4f86-a140-f5c3b108582a" providerId="ADAL" clId="{FB23C12A-A31B-496E-9605-5D4D6095B3B3}" dt="2021-10-28T00:54:07.866" v="5709" actId="20577"/>
          <ac:spMkLst>
            <pc:docMk/>
            <pc:sldMk cId="1238967996" sldId="263"/>
            <ac:spMk id="2" creationId="{447C3009-264D-4C41-9B2B-8795DFADC5CD}"/>
          </ac:spMkLst>
        </pc:spChg>
        <pc:spChg chg="del">
          <ac:chgData name="Gerth Stølting Brodal" userId="04ef4784-6591-4f86-a140-f5c3b108582a" providerId="ADAL" clId="{FB23C12A-A31B-496E-9605-5D4D6095B3B3}" dt="2021-10-28T00:41:43.812" v="5448" actId="478"/>
          <ac:spMkLst>
            <pc:docMk/>
            <pc:sldMk cId="1238967996" sldId="263"/>
            <ac:spMk id="3" creationId="{9BEFE6C2-F7FB-4C09-810E-A8D1CE0FA80C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19" creationId="{1C0621E9-015A-4602-918F-EC1296DF1F58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0" creationId="{DAECBD00-F777-465D-945F-54A693669BD4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1" creationId="{C4D79F45-D068-4BCB-B6A0-437F3E85AA3B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2" creationId="{A866412C-C69D-4CB4-BD07-4EC90CD0E8F5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3" creationId="{0E5B4B60-2F8E-432A-86AB-27A7F556A713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4" creationId="{FD5818CE-7292-4EA0-B057-3BD90C5DB9E1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5" creationId="{64DD8178-33DF-4888-B9F0-0493FED26793}"/>
          </ac:spMkLst>
        </pc:spChg>
        <pc:spChg chg="mod topLvl">
          <ac:chgData name="Gerth Stølting Brodal" userId="04ef4784-6591-4f86-a140-f5c3b108582a" providerId="ADAL" clId="{FB23C12A-A31B-496E-9605-5D4D6095B3B3}" dt="2021-10-28T00:46:33.320" v="5502" actId="164"/>
          <ac:spMkLst>
            <pc:docMk/>
            <pc:sldMk cId="1238967996" sldId="263"/>
            <ac:spMk id="26" creationId="{8EC8D178-790C-43C6-B2BE-8207D1DA83AE}"/>
          </ac:spMkLst>
        </pc:spChg>
        <pc:spChg chg="del mod">
          <ac:chgData name="Gerth Stølting Brodal" userId="04ef4784-6591-4f86-a140-f5c3b108582a" providerId="ADAL" clId="{FB23C12A-A31B-496E-9605-5D4D6095B3B3}" dt="2021-10-28T00:42:47.671" v="5460" actId="478"/>
          <ac:spMkLst>
            <pc:docMk/>
            <pc:sldMk cId="1238967996" sldId="263"/>
            <ac:spMk id="27" creationId="{7F29B1D2-8F13-4A0D-9FB5-18FEDDD1779A}"/>
          </ac:spMkLst>
        </pc:spChg>
        <pc:spChg chg="add mod">
          <ac:chgData name="Gerth Stølting Brodal" userId="04ef4784-6591-4f86-a140-f5c3b108582a" providerId="ADAL" clId="{FB23C12A-A31B-496E-9605-5D4D6095B3B3}" dt="2021-10-28T00:48:12.774" v="5587" actId="1076"/>
          <ac:spMkLst>
            <pc:docMk/>
            <pc:sldMk cId="1238967996" sldId="263"/>
            <ac:spMk id="56" creationId="{F81F4498-EF99-410D-A714-BA02B6EFED0F}"/>
          </ac:spMkLst>
        </pc:spChg>
        <pc:spChg chg="add mod">
          <ac:chgData name="Gerth Stølting Brodal" userId="04ef4784-6591-4f86-a140-f5c3b108582a" providerId="ADAL" clId="{FB23C12A-A31B-496E-9605-5D4D6095B3B3}" dt="2021-10-28T01:07:26.688" v="5923" actId="164"/>
          <ac:spMkLst>
            <pc:docMk/>
            <pc:sldMk cId="1238967996" sldId="263"/>
            <ac:spMk id="57" creationId="{BF8D83B6-4F9B-44A6-9EE3-B420124A19EA}"/>
          </ac:spMkLst>
        </pc:spChg>
        <pc:spChg chg="add mod">
          <ac:chgData name="Gerth Stølting Brodal" userId="04ef4784-6591-4f86-a140-f5c3b108582a" providerId="ADAL" clId="{FB23C12A-A31B-496E-9605-5D4D6095B3B3}" dt="2021-10-28T01:07:26.688" v="5923" actId="164"/>
          <ac:spMkLst>
            <pc:docMk/>
            <pc:sldMk cId="1238967996" sldId="263"/>
            <ac:spMk id="58" creationId="{4A030F0A-5263-4AB3-A9DD-5D0920FD5AB2}"/>
          </ac:spMkLst>
        </pc:spChg>
        <pc:spChg chg="add mod">
          <ac:chgData name="Gerth Stølting Brodal" userId="04ef4784-6591-4f86-a140-f5c3b108582a" providerId="ADAL" clId="{FB23C12A-A31B-496E-9605-5D4D6095B3B3}" dt="2021-10-28T01:22:28.722" v="6117" actId="20577"/>
          <ac:spMkLst>
            <pc:docMk/>
            <pc:sldMk cId="1238967996" sldId="263"/>
            <ac:spMk id="59" creationId="{7222B679-E705-403A-920D-7DD1E88BA7F8}"/>
          </ac:spMkLst>
        </pc:spChg>
        <pc:spChg chg="add mod">
          <ac:chgData name="Gerth Stølting Brodal" userId="04ef4784-6591-4f86-a140-f5c3b108582a" providerId="ADAL" clId="{FB23C12A-A31B-496E-9605-5D4D6095B3B3}" dt="2021-10-28T01:07:26.688" v="5923" actId="164"/>
          <ac:spMkLst>
            <pc:docMk/>
            <pc:sldMk cId="1238967996" sldId="263"/>
            <ac:spMk id="60" creationId="{2D50B38D-7B73-40A4-9D4D-6641E79CEF63}"/>
          </ac:spMkLst>
        </pc:spChg>
        <pc:spChg chg="add mod">
          <ac:chgData name="Gerth Stølting Brodal" userId="04ef4784-6591-4f86-a140-f5c3b108582a" providerId="ADAL" clId="{FB23C12A-A31B-496E-9605-5D4D6095B3B3}" dt="2021-10-28T01:07:26.688" v="5923" actId="164"/>
          <ac:spMkLst>
            <pc:docMk/>
            <pc:sldMk cId="1238967996" sldId="263"/>
            <ac:spMk id="61" creationId="{DBC05E16-0ADF-447F-A9E4-F10847F28052}"/>
          </ac:spMkLst>
        </pc:spChg>
        <pc:spChg chg="add mod">
          <ac:chgData name="Gerth Stølting Brodal" userId="04ef4784-6591-4f86-a140-f5c3b108582a" providerId="ADAL" clId="{FB23C12A-A31B-496E-9605-5D4D6095B3B3}" dt="2021-10-28T01:21:43.425" v="6109" actId="20577"/>
          <ac:spMkLst>
            <pc:docMk/>
            <pc:sldMk cId="1238967996" sldId="263"/>
            <ac:spMk id="62" creationId="{82826C2D-4D07-4F45-ACDA-784D8FCEEA77}"/>
          </ac:spMkLst>
        </pc:spChg>
        <pc:spChg chg="add mod">
          <ac:chgData name="Gerth Stølting Brodal" userId="04ef4784-6591-4f86-a140-f5c3b108582a" providerId="ADAL" clId="{FB23C12A-A31B-496E-9605-5D4D6095B3B3}" dt="2021-10-28T01:07:26.688" v="5923" actId="164"/>
          <ac:spMkLst>
            <pc:docMk/>
            <pc:sldMk cId="1238967996" sldId="263"/>
            <ac:spMk id="63" creationId="{E68AAF1B-BE82-42C1-9086-9EFD8949E1AA}"/>
          </ac:spMkLst>
        </pc:spChg>
        <pc:spChg chg="add mod">
          <ac:chgData name="Gerth Stølting Brodal" userId="04ef4784-6591-4f86-a140-f5c3b108582a" providerId="ADAL" clId="{FB23C12A-A31B-496E-9605-5D4D6095B3B3}" dt="2021-10-28T01:26:15.117" v="6121" actId="20577"/>
          <ac:spMkLst>
            <pc:docMk/>
            <pc:sldMk cId="1238967996" sldId="263"/>
            <ac:spMk id="64" creationId="{1373FD29-2AE1-43B5-A3AB-DFA6D2C5A1BE}"/>
          </ac:spMkLst>
        </pc:spChg>
        <pc:spChg chg="mod">
          <ac:chgData name="Gerth Stølting Brodal" userId="04ef4784-6591-4f86-a140-f5c3b108582a" providerId="ADAL" clId="{FB23C12A-A31B-496E-9605-5D4D6095B3B3}" dt="2021-10-28T01:10:29.949" v="5948"/>
          <ac:spMkLst>
            <pc:docMk/>
            <pc:sldMk cId="1238967996" sldId="263"/>
            <ac:spMk id="67" creationId="{D8A75EA7-BF56-4E93-A2FD-59A0DB8817E1}"/>
          </ac:spMkLst>
        </pc:spChg>
        <pc:spChg chg="add mod">
          <ac:chgData name="Gerth Stølting Brodal" userId="04ef4784-6591-4f86-a140-f5c3b108582a" providerId="ADAL" clId="{FB23C12A-A31B-496E-9605-5D4D6095B3B3}" dt="2021-10-28T01:11:13.052" v="5951" actId="208"/>
          <ac:spMkLst>
            <pc:docMk/>
            <pc:sldMk cId="1238967996" sldId="263"/>
            <ac:spMk id="79" creationId="{28B2E885-22D8-4515-AAC0-303F6D2F51C3}"/>
          </ac:spMkLst>
        </pc:spChg>
        <pc:spChg chg="add mod">
          <ac:chgData name="Gerth Stølting Brodal" userId="04ef4784-6591-4f86-a140-f5c3b108582a" providerId="ADAL" clId="{FB23C12A-A31B-496E-9605-5D4D6095B3B3}" dt="2021-10-28T01:11:13.052" v="5951" actId="208"/>
          <ac:spMkLst>
            <pc:docMk/>
            <pc:sldMk cId="1238967996" sldId="263"/>
            <ac:spMk id="80" creationId="{25327B21-E62E-4A4C-BD28-0499031D8AC3}"/>
          </ac:spMkLst>
        </pc:spChg>
        <pc:spChg chg="add mod">
          <ac:chgData name="Gerth Stølting Brodal" userId="04ef4784-6591-4f86-a140-f5c3b108582a" providerId="ADAL" clId="{FB23C12A-A31B-496E-9605-5D4D6095B3B3}" dt="2021-10-28T01:10:29.949" v="5948"/>
          <ac:spMkLst>
            <pc:docMk/>
            <pc:sldMk cId="1238967996" sldId="263"/>
            <ac:spMk id="81" creationId="{276FEF51-A33C-410E-960F-1617BDB6A530}"/>
          </ac:spMkLst>
        </pc:spChg>
        <pc:spChg chg="mod">
          <ac:chgData name="Gerth Stølting Brodal" userId="04ef4784-6591-4f86-a140-f5c3b108582a" providerId="ADAL" clId="{FB23C12A-A31B-496E-9605-5D4D6095B3B3}" dt="2021-10-28T01:13:27.699" v="6083" actId="20577"/>
          <ac:spMkLst>
            <pc:docMk/>
            <pc:sldMk cId="1238967996" sldId="263"/>
            <ac:spMk id="84" creationId="{358310D9-F1E2-4FD2-9D22-FFB759FB7FD0}"/>
          </ac:spMkLst>
        </pc:spChg>
        <pc:grpChg chg="add del mod">
          <ac:chgData name="Gerth Stølting Brodal" userId="04ef4784-6591-4f86-a140-f5c3b108582a" providerId="ADAL" clId="{FB23C12A-A31B-496E-9605-5D4D6095B3B3}" dt="2021-10-28T00:43:01.024" v="5461" actId="165"/>
          <ac:grpSpMkLst>
            <pc:docMk/>
            <pc:sldMk cId="1238967996" sldId="263"/>
            <ac:grpSpMk id="13" creationId="{5B00C320-A6D7-4CE4-B448-0103AC772860}"/>
          </ac:grpSpMkLst>
        </pc:grpChg>
        <pc:grpChg chg="add del mod">
          <ac:chgData name="Gerth Stølting Brodal" userId="04ef4784-6591-4f86-a140-f5c3b108582a" providerId="ADAL" clId="{FB23C12A-A31B-496E-9605-5D4D6095B3B3}" dt="2021-10-28T00:43:01.024" v="5461" actId="165"/>
          <ac:grpSpMkLst>
            <pc:docMk/>
            <pc:sldMk cId="1238967996" sldId="263"/>
            <ac:grpSpMk id="18" creationId="{B7813500-19AF-4021-99A0-BB2E47722F56}"/>
          </ac:grpSpMkLst>
        </pc:grpChg>
        <pc:grpChg chg="add mod ord">
          <ac:chgData name="Gerth Stølting Brodal" userId="04ef4784-6591-4f86-a140-f5c3b108582a" providerId="ADAL" clId="{FB23C12A-A31B-496E-9605-5D4D6095B3B3}" dt="2021-10-28T01:02:15.510" v="5915" actId="166"/>
          <ac:grpSpMkLst>
            <pc:docMk/>
            <pc:sldMk cId="1238967996" sldId="263"/>
            <ac:grpSpMk id="55" creationId="{0694BBBA-1F0A-4C54-8A61-099A323257E2}"/>
          </ac:grpSpMkLst>
        </pc:grpChg>
        <pc:grpChg chg="add mod">
          <ac:chgData name="Gerth Stølting Brodal" userId="04ef4784-6591-4f86-a140-f5c3b108582a" providerId="ADAL" clId="{FB23C12A-A31B-496E-9605-5D4D6095B3B3}" dt="2021-10-28T01:10:29.949" v="5948"/>
          <ac:grpSpMkLst>
            <pc:docMk/>
            <pc:sldMk cId="1238967996" sldId="263"/>
            <ac:grpSpMk id="65" creationId="{3F491417-BB28-4EC7-9A95-2A5A11FD572F}"/>
          </ac:grpSpMkLst>
        </pc:grpChg>
        <pc:grpChg chg="add mod">
          <ac:chgData name="Gerth Stølting Brodal" userId="04ef4784-6591-4f86-a140-f5c3b108582a" providerId="ADAL" clId="{FB23C12A-A31B-496E-9605-5D4D6095B3B3}" dt="2021-10-28T01:02:23.672" v="5917" actId="1036"/>
          <ac:grpSpMkLst>
            <pc:docMk/>
            <pc:sldMk cId="1238967996" sldId="263"/>
            <ac:grpSpMk id="73" creationId="{11228FA6-0F22-4B9F-971A-076E81874DF3}"/>
          </ac:grpSpMkLst>
        </pc:grpChg>
        <pc:grpChg chg="add mod">
          <ac:chgData name="Gerth Stølting Brodal" userId="04ef4784-6591-4f86-a140-f5c3b108582a" providerId="ADAL" clId="{FB23C12A-A31B-496E-9605-5D4D6095B3B3}" dt="2021-10-28T01:07:26.688" v="5923" actId="164"/>
          <ac:grpSpMkLst>
            <pc:docMk/>
            <pc:sldMk cId="1238967996" sldId="263"/>
            <ac:grpSpMk id="77" creationId="{8F721090-110E-4581-9E7A-A82829930B03}"/>
          </ac:grpSpMkLst>
        </pc:grpChg>
        <pc:grpChg chg="add mod">
          <ac:chgData name="Gerth Stølting Brodal" userId="04ef4784-6591-4f86-a140-f5c3b108582a" providerId="ADAL" clId="{FB23C12A-A31B-496E-9605-5D4D6095B3B3}" dt="2021-10-28T01:08:25.880" v="5928" actId="164"/>
          <ac:grpSpMkLst>
            <pc:docMk/>
            <pc:sldMk cId="1238967996" sldId="263"/>
            <ac:grpSpMk id="78" creationId="{0DF2F842-B35F-435D-B404-A2AF02CB0648}"/>
          </ac:grpSpMkLst>
        </pc:grpChg>
        <pc:grpChg chg="add mod">
          <ac:chgData name="Gerth Stølting Brodal" userId="04ef4784-6591-4f86-a140-f5c3b108582a" providerId="ADAL" clId="{FB23C12A-A31B-496E-9605-5D4D6095B3B3}" dt="2021-10-28T01:10:37.440" v="5950" actId="1076"/>
          <ac:grpSpMkLst>
            <pc:docMk/>
            <pc:sldMk cId="1238967996" sldId="263"/>
            <ac:grpSpMk id="82" creationId="{500CC1CF-86CE-4228-9176-2A1ED759A3CA}"/>
          </ac:grpSpMkLst>
        </pc:grpChg>
        <pc:cxnChg chg="add del mod">
          <ac:chgData name="Gerth Stølting Brodal" userId="04ef4784-6591-4f86-a140-f5c3b108582a" providerId="ADAL" clId="{FB23C12A-A31B-496E-9605-5D4D6095B3B3}" dt="2021-10-28T00:44:38.603" v="5477" actId="478"/>
          <ac:cxnSpMkLst>
            <pc:docMk/>
            <pc:sldMk cId="1238967996" sldId="263"/>
            <ac:cxnSpMk id="4" creationId="{73A78EF1-8932-4F89-B442-9FF6DA7FA18D}"/>
          </ac:cxnSpMkLst>
        </pc:cxnChg>
        <pc:cxnChg chg="add del mod">
          <ac:chgData name="Gerth Stølting Brodal" userId="04ef4784-6591-4f86-a140-f5c3b108582a" providerId="ADAL" clId="{FB23C12A-A31B-496E-9605-5D4D6095B3B3}" dt="2021-10-28T00:44:31.562" v="5474" actId="478"/>
          <ac:cxnSpMkLst>
            <pc:docMk/>
            <pc:sldMk cId="1238967996" sldId="263"/>
            <ac:cxnSpMk id="5" creationId="{0937F85A-5A0C-4C1D-BAB2-4B872E3DE50E}"/>
          </ac:cxnSpMkLst>
        </pc:cxnChg>
        <pc:cxnChg chg="add del mod">
          <ac:chgData name="Gerth Stølting Brodal" userId="04ef4784-6591-4f86-a140-f5c3b108582a" providerId="ADAL" clId="{FB23C12A-A31B-496E-9605-5D4D6095B3B3}" dt="2021-10-28T00:44:31.562" v="5474" actId="478"/>
          <ac:cxnSpMkLst>
            <pc:docMk/>
            <pc:sldMk cId="1238967996" sldId="263"/>
            <ac:cxnSpMk id="6" creationId="{5430FF5F-DD58-48B6-95C6-B6E955DAE3FC}"/>
          </ac:cxnSpMkLst>
        </pc:cxnChg>
        <pc:cxnChg chg="add del mod">
          <ac:chgData name="Gerth Stølting Brodal" userId="04ef4784-6591-4f86-a140-f5c3b108582a" providerId="ADAL" clId="{FB23C12A-A31B-496E-9605-5D4D6095B3B3}" dt="2021-10-28T00:44:35.917" v="5476" actId="478"/>
          <ac:cxnSpMkLst>
            <pc:docMk/>
            <pc:sldMk cId="1238967996" sldId="263"/>
            <ac:cxnSpMk id="7" creationId="{C146D5DD-B823-484B-B72D-A2E1D9F29A08}"/>
          </ac:cxnSpMkLst>
        </pc:cxnChg>
        <pc:cxnChg chg="add del mod">
          <ac:chgData name="Gerth Stølting Brodal" userId="04ef4784-6591-4f86-a140-f5c3b108582a" providerId="ADAL" clId="{FB23C12A-A31B-496E-9605-5D4D6095B3B3}" dt="2021-10-28T00:44:31.562" v="5474" actId="478"/>
          <ac:cxnSpMkLst>
            <pc:docMk/>
            <pc:sldMk cId="1238967996" sldId="263"/>
            <ac:cxnSpMk id="8" creationId="{72A91C86-684B-42AA-A2F7-99CDA19F0821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9" creationId="{DC8754A1-AB2A-47CA-B4E6-02B1BF72CD1B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10" creationId="{16165295-89B0-4782-990F-CEA3D7DC96BB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11" creationId="{06B0893E-A83A-4653-8254-E05A454787E2}"/>
          </ac:cxnSpMkLst>
        </pc:cxnChg>
        <pc:cxnChg chg="add del mod">
          <ac:chgData name="Gerth Stølting Brodal" userId="04ef4784-6591-4f86-a140-f5c3b108582a" providerId="ADAL" clId="{FB23C12A-A31B-496E-9605-5D4D6095B3B3}" dt="2021-10-28T00:44:33.560" v="5475" actId="478"/>
          <ac:cxnSpMkLst>
            <pc:docMk/>
            <pc:sldMk cId="1238967996" sldId="263"/>
            <ac:cxnSpMk id="12" creationId="{BFB6D393-9D0E-416D-85C5-36363D144807}"/>
          </ac:cxnSpMkLst>
        </pc:cxnChg>
        <pc:cxnChg chg="del mod topLvl">
          <ac:chgData name="Gerth Stølting Brodal" userId="04ef4784-6591-4f86-a140-f5c3b108582a" providerId="ADAL" clId="{FB23C12A-A31B-496E-9605-5D4D6095B3B3}" dt="2021-10-28T00:44:31.562" v="5474" actId="478"/>
          <ac:cxnSpMkLst>
            <pc:docMk/>
            <pc:sldMk cId="1238967996" sldId="263"/>
            <ac:cxnSpMk id="14" creationId="{52040C45-095D-411B-A34D-E911FCAADF9F}"/>
          </ac:cxnSpMkLst>
        </pc:cxnChg>
        <pc:cxnChg chg="del mod topLvl">
          <ac:chgData name="Gerth Stølting Brodal" userId="04ef4784-6591-4f86-a140-f5c3b108582a" providerId="ADAL" clId="{FB23C12A-A31B-496E-9605-5D4D6095B3B3}" dt="2021-10-28T00:44:31.562" v="5474" actId="478"/>
          <ac:cxnSpMkLst>
            <pc:docMk/>
            <pc:sldMk cId="1238967996" sldId="263"/>
            <ac:cxnSpMk id="15" creationId="{B8446A3B-4FBC-4933-9516-25645A4BF09D}"/>
          </ac:cxnSpMkLst>
        </pc:cxnChg>
        <pc:cxnChg chg="del mod topLvl">
          <ac:chgData name="Gerth Stølting Brodal" userId="04ef4784-6591-4f86-a140-f5c3b108582a" providerId="ADAL" clId="{FB23C12A-A31B-496E-9605-5D4D6095B3B3}" dt="2021-10-28T00:44:31.562" v="5474" actId="478"/>
          <ac:cxnSpMkLst>
            <pc:docMk/>
            <pc:sldMk cId="1238967996" sldId="263"/>
            <ac:cxnSpMk id="16" creationId="{B7B4859D-FBCB-4545-8A0D-35C129D113DA}"/>
          </ac:cxnSpMkLst>
        </pc:cxnChg>
        <pc:cxnChg chg="del mod topLvl">
          <ac:chgData name="Gerth Stølting Brodal" userId="04ef4784-6591-4f86-a140-f5c3b108582a" providerId="ADAL" clId="{FB23C12A-A31B-496E-9605-5D4D6095B3B3}" dt="2021-10-28T00:43:53.365" v="5465" actId="478"/>
          <ac:cxnSpMkLst>
            <pc:docMk/>
            <pc:sldMk cId="1238967996" sldId="263"/>
            <ac:cxnSpMk id="17" creationId="{EFBF541C-5579-434B-83CA-4E8B4C90E861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31" creationId="{D000286F-B8E2-4102-AD72-84C74EC90164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36" creationId="{F0351FAE-EA12-4AD0-B9CB-995123BFE105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37" creationId="{7BA5F505-1202-4E88-A1FE-1535F38B5BDD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38" creationId="{9C9DF559-F382-4537-A5F9-E2C57FA4F37F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39" creationId="{ED1CCB75-6B25-4392-88D0-A5CCB0513A72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0" creationId="{D577D168-D71F-46DB-BF9F-911BE631515E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1" creationId="{15FE2BDD-DBBC-4327-9D82-0D5867545EA2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2" creationId="{553ED28B-5948-4436-8E3A-CD3FAD811482}"/>
          </ac:cxnSpMkLst>
        </pc:cxnChg>
        <pc:cxnChg chg="add del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3" creationId="{6E281AED-13A2-4590-BCD5-4222E2A00912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4" creationId="{9F01D09F-A465-4CC3-AA75-AC567C666E5B}"/>
          </ac:cxnSpMkLst>
        </pc:cxnChg>
        <pc:cxnChg chg="add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5" creationId="{5419B828-A6C8-4EB9-8B1B-1B6CD4D8586F}"/>
          </ac:cxnSpMkLst>
        </pc:cxnChg>
        <pc:cxnChg chg="add del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6" creationId="{68537726-2692-4129-8C0C-4FC968645E21}"/>
          </ac:cxnSpMkLst>
        </pc:cxnChg>
        <pc:cxnChg chg="add del mod">
          <ac:chgData name="Gerth Stølting Brodal" userId="04ef4784-6591-4f86-a140-f5c3b108582a" providerId="ADAL" clId="{FB23C12A-A31B-496E-9605-5D4D6095B3B3}" dt="2021-10-28T01:08:25.880" v="5928" actId="164"/>
          <ac:cxnSpMkLst>
            <pc:docMk/>
            <pc:sldMk cId="1238967996" sldId="263"/>
            <ac:cxnSpMk id="47" creationId="{E12D5322-1002-4847-B60E-FA623ADC8F7F}"/>
          </ac:cxnSpMkLst>
        </pc:cxnChg>
        <pc:cxnChg chg="mod">
          <ac:chgData name="Gerth Stølting Brodal" userId="04ef4784-6591-4f86-a140-f5c3b108582a" providerId="ADAL" clId="{FB23C12A-A31B-496E-9605-5D4D6095B3B3}" dt="2021-10-28T01:10:29.949" v="5948"/>
          <ac:cxnSpMkLst>
            <pc:docMk/>
            <pc:sldMk cId="1238967996" sldId="263"/>
            <ac:cxnSpMk id="66" creationId="{72A4715E-B9B9-4A0E-8C72-4D339DB13871}"/>
          </ac:cxnSpMkLst>
        </pc:cxnChg>
        <pc:cxnChg chg="add mod">
          <ac:chgData name="Gerth Stølting Brodal" userId="04ef4784-6591-4f86-a140-f5c3b108582a" providerId="ADAL" clId="{FB23C12A-A31B-496E-9605-5D4D6095B3B3}" dt="2021-10-28T01:02:46.657" v="5920" actId="14100"/>
          <ac:cxnSpMkLst>
            <pc:docMk/>
            <pc:sldMk cId="1238967996" sldId="263"/>
            <ac:cxnSpMk id="69" creationId="{D29CB672-829E-4450-8651-3249C8040169}"/>
          </ac:cxnSpMkLst>
        </pc:cxnChg>
        <pc:cxnChg chg="add mod">
          <ac:chgData name="Gerth Stølting Brodal" userId="04ef4784-6591-4f86-a140-f5c3b108582a" providerId="ADAL" clId="{FB23C12A-A31B-496E-9605-5D4D6095B3B3}" dt="2021-10-28T01:02:41.555" v="5919" actId="14100"/>
          <ac:cxnSpMkLst>
            <pc:docMk/>
            <pc:sldMk cId="1238967996" sldId="263"/>
            <ac:cxnSpMk id="70" creationId="{2D1070D4-F5A6-40D7-9723-9894B89F1BB0}"/>
          </ac:cxnSpMkLst>
        </pc:cxnChg>
        <pc:cxnChg chg="add mod">
          <ac:chgData name="Gerth Stølting Brodal" userId="04ef4784-6591-4f86-a140-f5c3b108582a" providerId="ADAL" clId="{FB23C12A-A31B-496E-9605-5D4D6095B3B3}" dt="2021-10-28T01:02:00.017" v="5914" actId="164"/>
          <ac:cxnSpMkLst>
            <pc:docMk/>
            <pc:sldMk cId="1238967996" sldId="263"/>
            <ac:cxnSpMk id="71" creationId="{65C93363-A34B-4B37-86E1-F9D21F4868BD}"/>
          </ac:cxnSpMkLst>
        </pc:cxnChg>
        <pc:cxnChg chg="add mod">
          <ac:chgData name="Gerth Stølting Brodal" userId="04ef4784-6591-4f86-a140-f5c3b108582a" providerId="ADAL" clId="{FB23C12A-A31B-496E-9605-5D4D6095B3B3}" dt="2021-10-28T01:02:00.017" v="5914" actId="164"/>
          <ac:cxnSpMkLst>
            <pc:docMk/>
            <pc:sldMk cId="1238967996" sldId="263"/>
            <ac:cxnSpMk id="72" creationId="{8BD94945-1CC6-4602-8F71-C8E59FE5D886}"/>
          </ac:cxnSpMkLst>
        </pc:cxnChg>
        <pc:cxnChg chg="mod">
          <ac:chgData name="Gerth Stølting Brodal" userId="04ef4784-6591-4f86-a140-f5c3b108582a" providerId="ADAL" clId="{FB23C12A-A31B-496E-9605-5D4D6095B3B3}" dt="2021-10-28T01:12:43.082" v="6077" actId="1076"/>
          <ac:cxnSpMkLst>
            <pc:docMk/>
            <pc:sldMk cId="1238967996" sldId="263"/>
            <ac:cxnSpMk id="83" creationId="{747E74EA-CB7F-445A-8C01-9F2F12BEC8B0}"/>
          </ac:cxnSpMkLst>
        </pc:cxnChg>
      </pc:sldChg>
      <pc:sldChg chg="del">
        <pc:chgData name="Gerth Stølting Brodal" userId="04ef4784-6591-4f86-a140-f5c3b108582a" providerId="ADAL" clId="{FB23C12A-A31B-496E-9605-5D4D6095B3B3}" dt="2021-10-28T01:27:14.549" v="6126" actId="47"/>
        <pc:sldMkLst>
          <pc:docMk/>
          <pc:sldMk cId="4051390943" sldId="264"/>
        </pc:sldMkLst>
      </pc:sldChg>
      <pc:sldChg chg="del">
        <pc:chgData name="Gerth Stølting Brodal" userId="04ef4784-6591-4f86-a140-f5c3b108582a" providerId="ADAL" clId="{FB23C12A-A31B-496E-9605-5D4D6095B3B3}" dt="2021-10-28T01:27:15.176" v="6127" actId="47"/>
        <pc:sldMkLst>
          <pc:docMk/>
          <pc:sldMk cId="978633023" sldId="265"/>
        </pc:sldMkLst>
      </pc:sldChg>
      <pc:sldChg chg="addSp delSp modSp mod modAnim">
        <pc:chgData name="Gerth Stølting Brodal" userId="04ef4784-6591-4f86-a140-f5c3b108582a" providerId="ADAL" clId="{FB23C12A-A31B-496E-9605-5D4D6095B3B3}" dt="2021-10-28T01:30:46.046" v="6258" actId="20577"/>
        <pc:sldMkLst>
          <pc:docMk/>
          <pc:sldMk cId="1344584488" sldId="266"/>
        </pc:sldMkLst>
        <pc:spChg chg="del mod">
          <ac:chgData name="Gerth Stølting Brodal" userId="04ef4784-6591-4f86-a140-f5c3b108582a" providerId="ADAL" clId="{FB23C12A-A31B-496E-9605-5D4D6095B3B3}" dt="2021-10-28T01:29:32.826" v="6236" actId="478"/>
          <ac:spMkLst>
            <pc:docMk/>
            <pc:sldMk cId="1344584488" sldId="266"/>
            <ac:spMk id="2" creationId="{FAB7DBE2-BD57-42F2-A9E8-46A3DF0A6E57}"/>
          </ac:spMkLst>
        </pc:spChg>
        <pc:spChg chg="del mod">
          <ac:chgData name="Gerth Stølting Brodal" userId="04ef4784-6591-4f86-a140-f5c3b108582a" providerId="ADAL" clId="{FB23C12A-A31B-496E-9605-5D4D6095B3B3}" dt="2021-10-28T01:29:02.447" v="6221" actId="478"/>
          <ac:spMkLst>
            <pc:docMk/>
            <pc:sldMk cId="1344584488" sldId="266"/>
            <ac:spMk id="3" creationId="{420B1A90-8319-4DDD-9C40-E84A81E5ECF4}"/>
          </ac:spMkLst>
        </pc:spChg>
        <pc:spChg chg="add mod">
          <ac:chgData name="Gerth Stølting Brodal" userId="04ef4784-6591-4f86-a140-f5c3b108582a" providerId="ADAL" clId="{FB23C12A-A31B-496E-9605-5D4D6095B3B3}" dt="2021-10-28T01:30:46.046" v="6258" actId="20577"/>
          <ac:spMkLst>
            <pc:docMk/>
            <pc:sldMk cId="1344584488" sldId="266"/>
            <ac:spMk id="4" creationId="{B6CDA649-B6D8-4E00-891B-B60551DDAF46}"/>
          </ac:spMkLst>
        </pc:spChg>
        <pc:spChg chg="add del mod">
          <ac:chgData name="Gerth Stølting Brodal" userId="04ef4784-6591-4f86-a140-f5c3b108582a" providerId="ADAL" clId="{FB23C12A-A31B-496E-9605-5D4D6095B3B3}" dt="2021-10-28T01:29:34.485" v="6237" actId="478"/>
          <ac:spMkLst>
            <pc:docMk/>
            <pc:sldMk cId="1344584488" sldId="266"/>
            <ac:spMk id="6" creationId="{533A6181-50BB-4313-81AD-FD0A078F97CB}"/>
          </ac:spMkLst>
        </pc:spChg>
      </pc:sldChg>
      <pc:sldChg chg="addSp delSp modSp new add del mod">
        <pc:chgData name="Gerth Stølting Brodal" userId="04ef4784-6591-4f86-a140-f5c3b108582a" providerId="ADAL" clId="{FB23C12A-A31B-496E-9605-5D4D6095B3B3}" dt="2021-10-27T10:14:57.491" v="203" actId="47"/>
        <pc:sldMkLst>
          <pc:docMk/>
          <pc:sldMk cId="1157269163" sldId="267"/>
        </pc:sldMkLst>
        <pc:spChg chg="del">
          <ac:chgData name="Gerth Stølting Brodal" userId="04ef4784-6591-4f86-a140-f5c3b108582a" providerId="ADAL" clId="{FB23C12A-A31B-496E-9605-5D4D6095B3B3}" dt="2021-10-27T10:08:28.176" v="155" actId="478"/>
          <ac:spMkLst>
            <pc:docMk/>
            <pc:sldMk cId="1157269163" sldId="267"/>
            <ac:spMk id="2" creationId="{670BE326-9E44-4394-89C2-97EE44999FE9}"/>
          </ac:spMkLst>
        </pc:spChg>
        <pc:spChg chg="del">
          <ac:chgData name="Gerth Stølting Brodal" userId="04ef4784-6591-4f86-a140-f5c3b108582a" providerId="ADAL" clId="{FB23C12A-A31B-496E-9605-5D4D6095B3B3}" dt="2021-10-27T10:08:28.176" v="155" actId="478"/>
          <ac:spMkLst>
            <pc:docMk/>
            <pc:sldMk cId="1157269163" sldId="267"/>
            <ac:spMk id="3" creationId="{FAC1AE2B-8912-4ACC-AB4B-8643B1E60AA4}"/>
          </ac:spMkLst>
        </pc:spChg>
        <pc:spChg chg="add mod">
          <ac:chgData name="Gerth Stølting Brodal" userId="04ef4784-6591-4f86-a140-f5c3b108582a" providerId="ADAL" clId="{FB23C12A-A31B-496E-9605-5D4D6095B3B3}" dt="2021-10-27T10:09:31.356" v="157" actId="14100"/>
          <ac:spMkLst>
            <pc:docMk/>
            <pc:sldMk cId="1157269163" sldId="267"/>
            <ac:spMk id="8" creationId="{AB27D72A-F80D-4E63-BBA7-78544837CAD8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9" creationId="{4453673F-F5CD-4E85-A74D-DB22187446B5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10" creationId="{2E12B7AD-0FAB-4DA9-8717-BD4259B53648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11" creationId="{FB6855FD-63D2-4EFB-9CE3-703960BF46F7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13" creationId="{A6037039-53BC-4AC5-A321-8A3A619DE3DE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16" creationId="{D4949E01-57A3-4F44-9CCB-22A3E5ABE667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18" creationId="{BA2DAA3F-C88A-40C5-97DF-52BD1ECD6C68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19" creationId="{F4E42C63-ED4C-427E-AD65-CB08FF3F4F22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0" creationId="{6B28C947-4144-4B6F-980B-5F16D5A65046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2" creationId="{C63E700E-4659-4F80-8B10-BA3ED8298833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3" creationId="{0410D031-9744-498D-9F75-E0B5F00F287B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5" creationId="{880407E2-1979-47E5-9F00-4D1CEB029FE2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6" creationId="{50AC5F74-F0C4-440E-AEDE-4322ABDA4005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7" creationId="{FB2CC0DF-7791-4269-8C7F-4CA976F96867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8" creationId="{0D5B921E-C51A-4F55-BBFC-671D117FDF44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29" creationId="{4E7DB415-0C1E-4F13-9328-F0FF8F782299}"/>
          </ac:spMkLst>
        </pc:spChg>
        <pc:spChg chg="add mod">
          <ac:chgData name="Gerth Stølting Brodal" userId="04ef4784-6591-4f86-a140-f5c3b108582a" providerId="ADAL" clId="{FB23C12A-A31B-496E-9605-5D4D6095B3B3}" dt="2021-10-27T10:09:39.978" v="163" actId="20577"/>
          <ac:spMkLst>
            <pc:docMk/>
            <pc:sldMk cId="1157269163" sldId="267"/>
            <ac:spMk id="30" creationId="{8C5D137B-F8A7-4784-98EE-363686C18DB1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35" creationId="{22D7D85E-1A22-410D-9BF4-7324CE6BEEFD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37" creationId="{7FAC6362-66E7-4603-930E-577DB35182BD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0" creationId="{4E369F41-B5D9-43B0-AC9A-E5CF9DF4D9F3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1" creationId="{08FEB2A4-67E7-4D48-B4B5-DFDA62DD03FE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2" creationId="{311DFA2A-B5DA-45FB-8F44-910659C8E879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3" creationId="{4034C8DC-EDE6-4C93-8150-7C1E102ADDC8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4" creationId="{BA830C4B-21C9-4AAA-8611-401415F01EEE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5" creationId="{39D8E25F-E650-41DC-A1B1-8D210F3588F1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6" creationId="{41910DB0-94C9-4605-8947-2039F9158EA2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7" creationId="{03210A44-6B0C-403E-B9D3-7F169D9F815A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8" creationId="{D1105280-3B4A-4857-82B5-8B2E3294119D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49" creationId="{08BC15AD-A058-48A6-87DC-0E365EA21B82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0" creationId="{5C2EF472-6183-43F5-944C-1D39046DE01D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1" creationId="{6159C1D3-E3C7-465A-90AD-B80CDE63BFB2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2" creationId="{BD333C8A-12A9-4A91-90F6-A90C997EE652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4" creationId="{AE687C82-6250-41CB-A2F0-2CBEA5E48696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6" creationId="{A3CAA4CF-2D6A-4868-A9E3-DD6ACCF1F84A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7" creationId="{6594786C-04C9-4ADC-8605-374CD2A719CF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58" creationId="{66C9E613-0734-4A87-9B85-EE1F5CF65383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61" creationId="{E41B2E9F-5D84-42FD-8BD1-921F7257A998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63" creationId="{9DD5A22F-396B-4742-BF26-4B92D679E5B7}"/>
          </ac:spMkLst>
        </pc:spChg>
        <pc:spChg chg="add mod">
          <ac:chgData name="Gerth Stølting Brodal" userId="04ef4784-6591-4f86-a140-f5c3b108582a" providerId="ADAL" clId="{FB23C12A-A31B-496E-9605-5D4D6095B3B3}" dt="2021-10-27T10:08:25.527" v="154"/>
          <ac:spMkLst>
            <pc:docMk/>
            <pc:sldMk cId="1157269163" sldId="267"/>
            <ac:spMk id="64" creationId="{FE410220-1490-409D-BD29-5C4194883015}"/>
          </ac:spMkLst>
        </pc:spChg>
        <pc:spChg chg="add mod">
          <ac:chgData name="Gerth Stølting Brodal" userId="04ef4784-6591-4f86-a140-f5c3b108582a" providerId="ADAL" clId="{FB23C12A-A31B-496E-9605-5D4D6095B3B3}" dt="2021-10-27T10:08:53.616" v="156" actId="207"/>
          <ac:spMkLst>
            <pc:docMk/>
            <pc:sldMk cId="1157269163" sldId="267"/>
            <ac:spMk id="66" creationId="{B1582259-9D68-40EA-A443-63C30A82E30C}"/>
          </ac:spMkLst>
        </pc:sp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4" creationId="{F5C3719F-DDFC-41F0-8296-67A104BB565B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5" creationId="{3E30257B-87A8-43B9-8426-AF24F53F53A7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6" creationId="{B1909296-3D17-4EA4-89E6-661584A23984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7" creationId="{24CE5F55-6B7C-4438-AE36-48CCCE500C02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14" creationId="{94C28D90-F6D9-46C2-B266-AEE35375A8A9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15" creationId="{1110B51D-4C5A-4411-9969-4596D2C121F3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38" creationId="{4ADFDBF2-8029-4C7D-B43C-4ECE9BB799FF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39" creationId="{8BA2D1E1-8588-494B-AE93-DB24A3B38DD6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53" creationId="{163D0888-8E4D-44D7-BF14-F2EFC005F6D7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55" creationId="{BCD17DE9-11E4-44C3-8CE0-FB7459251B05}"/>
          </ac:picMkLst>
        </pc:picChg>
        <pc:picChg chg="add del mod">
          <ac:chgData name="Gerth Stølting Brodal" userId="04ef4784-6591-4f86-a140-f5c3b108582a" providerId="ADAL" clId="{FB23C12A-A31B-496E-9605-5D4D6095B3B3}" dt="2021-10-27T10:09:56.523" v="165" actId="478"/>
          <ac:picMkLst>
            <pc:docMk/>
            <pc:sldMk cId="1157269163" sldId="267"/>
            <ac:picMk id="59" creationId="{B0DD63E6-A208-4F74-AA1C-BED9C25747E0}"/>
          </ac:picMkLst>
        </pc:picChg>
        <pc:picChg chg="add del mod">
          <ac:chgData name="Gerth Stølting Brodal" userId="04ef4784-6591-4f86-a140-f5c3b108582a" providerId="ADAL" clId="{FB23C12A-A31B-496E-9605-5D4D6095B3B3}" dt="2021-10-27T10:09:59.454" v="166" actId="478"/>
          <ac:picMkLst>
            <pc:docMk/>
            <pc:sldMk cId="1157269163" sldId="267"/>
            <ac:picMk id="60" creationId="{03A2655A-D97F-4552-ADC0-13BE0DF647A8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62" creationId="{920BF0BC-D5F8-4EA1-9098-086CC0FDF22D}"/>
          </ac:picMkLst>
        </pc:picChg>
        <pc:picChg chg="add del mod">
          <ac:chgData name="Gerth Stølting Brodal" userId="04ef4784-6591-4f86-a140-f5c3b108582a" providerId="ADAL" clId="{FB23C12A-A31B-496E-9605-5D4D6095B3B3}" dt="2021-10-27T10:09:54.974" v="164" actId="478"/>
          <ac:picMkLst>
            <pc:docMk/>
            <pc:sldMk cId="1157269163" sldId="267"/>
            <ac:picMk id="65" creationId="{FF2083D8-4C85-4179-AEF6-021FE2E4888D}"/>
          </ac:picMkLst>
        </pc:picChg>
        <pc:picChg chg="add mod">
          <ac:chgData name="Gerth Stølting Brodal" userId="04ef4784-6591-4f86-a140-f5c3b108582a" providerId="ADAL" clId="{FB23C12A-A31B-496E-9605-5D4D6095B3B3}" dt="2021-10-27T10:08:25.527" v="154"/>
          <ac:picMkLst>
            <pc:docMk/>
            <pc:sldMk cId="1157269163" sldId="267"/>
            <ac:picMk id="67" creationId="{FFC0CA09-EA42-4DBE-A864-98B0718A8DFC}"/>
          </ac:picMkLst>
        </pc:pic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12" creationId="{DCF528CD-C199-43DD-B926-902A4728F616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17" creationId="{19737ED6-A6B3-4418-9F46-E826C22640F4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21" creationId="{D5348259-8587-454C-9E61-7F3E543EAA16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24" creationId="{781FC17A-34B9-40AE-B702-3F316EEA6707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31" creationId="{4CF25A2D-9643-4EF0-BF0F-9C075E89F5A3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32" creationId="{49338F64-4E7E-4D44-915F-F448EB47C677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33" creationId="{86B13891-FDC8-48B0-9D7C-3D65BBD10C70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34" creationId="{8E4F64CF-20C6-4A4E-A552-3E3FEDBD9291}"/>
          </ac:cxnSpMkLst>
        </pc:cxnChg>
        <pc:cxnChg chg="add mod">
          <ac:chgData name="Gerth Stølting Brodal" userId="04ef4784-6591-4f86-a140-f5c3b108582a" providerId="ADAL" clId="{FB23C12A-A31B-496E-9605-5D4D6095B3B3}" dt="2021-10-27T10:08:25.527" v="154"/>
          <ac:cxnSpMkLst>
            <pc:docMk/>
            <pc:sldMk cId="1157269163" sldId="267"/>
            <ac:cxnSpMk id="36" creationId="{C3F764CB-57A7-4DDC-B32A-E9C7A61A5671}"/>
          </ac:cxnSpMkLst>
        </pc:cxnChg>
      </pc:sldChg>
      <pc:sldChg chg="addSp delSp modSp add mod delAnim modAnim">
        <pc:chgData name="Gerth Stølting Brodal" userId="04ef4784-6591-4f86-a140-f5c3b108582a" providerId="ADAL" clId="{FB23C12A-A31B-496E-9605-5D4D6095B3B3}" dt="2021-10-27T15:00:47.555" v="1581" actId="113"/>
        <pc:sldMkLst>
          <pc:docMk/>
          <pc:sldMk cId="0" sldId="268"/>
        </pc:sldMkLst>
        <pc:spChg chg="mod">
          <ac:chgData name="Gerth Stølting Brodal" userId="04ef4784-6591-4f86-a140-f5c3b108582a" providerId="ADAL" clId="{FB23C12A-A31B-496E-9605-5D4D6095B3B3}" dt="2021-10-27T10:44:06.351" v="690" actId="207"/>
          <ac:spMkLst>
            <pc:docMk/>
            <pc:sldMk cId="0" sldId="268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13.957" v="399" actId="6549"/>
          <ac:spMkLst>
            <pc:docMk/>
            <pc:sldMk cId="0" sldId="268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15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36.553" v="411" actId="20577"/>
          <ac:spMkLst>
            <pc:docMk/>
            <pc:sldMk cId="0" sldId="268"/>
            <ac:spMk id="17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6:37.934" v="427" actId="20577"/>
          <ac:spMkLst>
            <pc:docMk/>
            <pc:sldMk cId="0" sldId="268"/>
            <ac:spMk id="19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29.755" v="407" actId="20577"/>
          <ac:spMkLst>
            <pc:docMk/>
            <pc:sldMk cId="0" sldId="268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40:49.563" v="687" actId="20577"/>
          <ac:spMkLst>
            <pc:docMk/>
            <pc:sldMk cId="0" sldId="268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7:04.120" v="432" actId="20577"/>
          <ac:spMkLst>
            <pc:docMk/>
            <pc:sldMk cId="0" sldId="268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32:14.163" v="543" actId="20577"/>
          <ac:spMkLst>
            <pc:docMk/>
            <pc:sldMk cId="0" sldId="268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35:23.150" v="677" actId="14100"/>
          <ac:spMkLst>
            <pc:docMk/>
            <pc:sldMk cId="0" sldId="268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43.359" v="413" actId="20577"/>
          <ac:spMkLst>
            <pc:docMk/>
            <pc:sldMk cId="0" sldId="268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14.915" v="290" actId="20577"/>
          <ac:spMkLst>
            <pc:docMk/>
            <pc:sldMk cId="0" sldId="268"/>
            <ac:spMk id="32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03.693" v="397" actId="20577"/>
          <ac:spMkLst>
            <pc:docMk/>
            <pc:sldMk cId="0" sldId="268"/>
            <ac:spMk id="37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22.165" v="403" actId="20577"/>
          <ac:spMkLst>
            <pc:docMk/>
            <pc:sldMk cId="0" sldId="268"/>
            <ac:spMk id="40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46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47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48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3:24.865" v="405" actId="20577"/>
          <ac:spMkLst>
            <pc:docMk/>
            <pc:sldMk cId="0" sldId="268"/>
            <ac:spMk id="50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51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52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54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55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33:46.400" v="645" actId="14100"/>
          <ac:spMkLst>
            <pc:docMk/>
            <pc:sldMk cId="0" sldId="268"/>
            <ac:spMk id="56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6:05.345" v="425" actId="1038"/>
          <ac:spMkLst>
            <pc:docMk/>
            <pc:sldMk cId="0" sldId="268"/>
            <ac:spMk id="57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58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26:44.647" v="431" actId="6549"/>
          <ac:spMkLst>
            <pc:docMk/>
            <pc:sldMk cId="0" sldId="268"/>
            <ac:spMk id="59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34:17.170" v="663" actId="20577"/>
          <ac:spMkLst>
            <pc:docMk/>
            <pc:sldMk cId="0" sldId="268"/>
            <ac:spMk id="60" creationId="{00000000-0000-0000-0000-000000000000}"/>
          </ac:spMkLst>
        </pc:spChg>
        <pc:spChg chg="del mod">
          <ac:chgData name="Gerth Stølting Brodal" userId="04ef4784-6591-4f86-a140-f5c3b108582a" providerId="ADAL" clId="{FB23C12A-A31B-496E-9605-5D4D6095B3B3}" dt="2021-10-27T10:17:55.689" v="295" actId="478"/>
          <ac:spMkLst>
            <pc:docMk/>
            <pc:sldMk cId="0" sldId="268"/>
            <ac:spMk id="61" creationId="{00000000-0000-0000-0000-000000000000}"/>
          </ac:spMkLst>
        </pc:spChg>
        <pc:spChg chg="del">
          <ac:chgData name="Gerth Stølting Brodal" userId="04ef4784-6591-4f86-a140-f5c3b108582a" providerId="ADAL" clId="{FB23C12A-A31B-496E-9605-5D4D6095B3B3}" dt="2021-10-27T10:17:50.331" v="293" actId="478"/>
          <ac:spMkLst>
            <pc:docMk/>
            <pc:sldMk cId="0" sldId="268"/>
            <ac:spMk id="63" creationId="{00000000-0000-0000-0000-000000000000}"/>
          </ac:spMkLst>
        </pc:spChg>
        <pc:spChg chg="del mod">
          <ac:chgData name="Gerth Stølting Brodal" userId="04ef4784-6591-4f86-a140-f5c3b108582a" providerId="ADAL" clId="{FB23C12A-A31B-496E-9605-5D4D6095B3B3}" dt="2021-10-27T10:29:27.657" v="437" actId="478"/>
          <ac:spMkLst>
            <pc:docMk/>
            <pc:sldMk cId="0" sldId="268"/>
            <ac:spMk id="66" creationId="{00000000-0000-0000-0000-000000000000}"/>
          </ac:spMkLst>
        </pc:spChg>
        <pc:spChg chg="del">
          <ac:chgData name="Gerth Stølting Brodal" userId="04ef4784-6591-4f86-a140-f5c3b108582a" providerId="ADAL" clId="{FB23C12A-A31B-496E-9605-5D4D6095B3B3}" dt="2021-10-27T10:17:50.331" v="293" actId="478"/>
          <ac:spMkLst>
            <pc:docMk/>
            <pc:sldMk cId="0" sldId="268"/>
            <ac:spMk id="67" creationId="{00000000-0000-0000-0000-000000000000}"/>
          </ac:spMkLst>
        </pc:spChg>
        <pc:spChg chg="add mod">
          <ac:chgData name="Gerth Stølting Brodal" userId="04ef4784-6591-4f86-a140-f5c3b108582a" providerId="ADAL" clId="{FB23C12A-A31B-496E-9605-5D4D6095B3B3}" dt="2021-10-27T10:33:25.176" v="642" actId="20577"/>
          <ac:spMkLst>
            <pc:docMk/>
            <pc:sldMk cId="0" sldId="268"/>
            <ac:spMk id="70" creationId="{89929554-FD28-434E-A66A-C5101782556B}"/>
          </ac:spMkLst>
        </pc:spChg>
        <pc:spChg chg="add del mod">
          <ac:chgData name="Gerth Stølting Brodal" userId="04ef4784-6591-4f86-a140-f5c3b108582a" providerId="ADAL" clId="{FB23C12A-A31B-496E-9605-5D4D6095B3B3}" dt="2021-10-27T10:35:19.648" v="676" actId="478"/>
          <ac:spMkLst>
            <pc:docMk/>
            <pc:sldMk cId="0" sldId="268"/>
            <ac:spMk id="72" creationId="{F4947EBC-FE0D-4FC0-AF33-5DEB66B89F34}"/>
          </ac:spMkLst>
        </pc:spChg>
        <pc:spChg chg="add mod">
          <ac:chgData name="Gerth Stølting Brodal" userId="04ef4784-6591-4f86-a140-f5c3b108582a" providerId="ADAL" clId="{FB23C12A-A31B-496E-9605-5D4D6095B3B3}" dt="2021-10-27T10:33:34.861" v="644" actId="1076"/>
          <ac:spMkLst>
            <pc:docMk/>
            <pc:sldMk cId="0" sldId="268"/>
            <ac:spMk id="73" creationId="{80D74AEA-5F92-42D5-86D0-EB4CD5FA8C82}"/>
          </ac:spMkLst>
        </pc:spChg>
        <pc:spChg chg="add mod">
          <ac:chgData name="Gerth Stølting Brodal" userId="04ef4784-6591-4f86-a140-f5c3b108582a" providerId="ADAL" clId="{FB23C12A-A31B-496E-9605-5D4D6095B3B3}" dt="2021-10-27T10:34:49.776" v="675" actId="20577"/>
          <ac:spMkLst>
            <pc:docMk/>
            <pc:sldMk cId="0" sldId="268"/>
            <ac:spMk id="74" creationId="{847AE948-4FBC-4AAB-AB2E-8CE92BFDA42A}"/>
          </ac:spMkLst>
        </pc:spChg>
        <pc:spChg chg="mod">
          <ac:chgData name="Gerth Stølting Brodal" userId="04ef4784-6591-4f86-a140-f5c3b108582a" providerId="ADAL" clId="{FB23C12A-A31B-496E-9605-5D4D6095B3B3}" dt="2021-10-27T10:17:06.760" v="284" actId="1037"/>
          <ac:spMkLst>
            <pc:docMk/>
            <pc:sldMk cId="0" sldId="268"/>
            <ac:spMk id="78" creationId="{00000000-0000-0000-0000-000000000000}"/>
          </ac:spMkLst>
        </pc:spChg>
        <pc:spChg chg="del mod">
          <ac:chgData name="Gerth Stølting Brodal" userId="04ef4784-6591-4f86-a140-f5c3b108582a" providerId="ADAL" clId="{FB23C12A-A31B-496E-9605-5D4D6095B3B3}" dt="2021-10-27T10:17:53.121" v="294" actId="478"/>
          <ac:spMkLst>
            <pc:docMk/>
            <pc:sldMk cId="0" sldId="268"/>
            <ac:spMk id="85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0:53:39.588" v="712" actId="1076"/>
          <ac:spMkLst>
            <pc:docMk/>
            <pc:sldMk cId="0" sldId="268"/>
            <ac:spMk id="90" creationId="{00000000-0000-0000-0000-000000000000}"/>
          </ac:spMkLst>
        </pc:spChg>
        <pc:spChg chg="del">
          <ac:chgData name="Gerth Stølting Brodal" userId="04ef4784-6591-4f86-a140-f5c3b108582a" providerId="ADAL" clId="{FB23C12A-A31B-496E-9605-5D4D6095B3B3}" dt="2021-10-27T10:18:02.040" v="297" actId="478"/>
          <ac:spMkLst>
            <pc:docMk/>
            <pc:sldMk cId="0" sldId="268"/>
            <ac:spMk id="91" creationId="{00000000-0000-0000-0000-000000000000}"/>
          </ac:spMkLst>
        </pc:spChg>
        <pc:spChg chg="mod">
          <ac:chgData name="Gerth Stølting Brodal" userId="04ef4784-6591-4f86-a140-f5c3b108582a" providerId="ADAL" clId="{FB23C12A-A31B-496E-9605-5D4D6095B3B3}" dt="2021-10-27T15:00:47.555" v="1581" actId="113"/>
          <ac:spMkLst>
            <pc:docMk/>
            <pc:sldMk cId="0" sldId="268"/>
            <ac:spMk id="96" creationId="{00000000-0000-0000-0000-000000000000}"/>
          </ac:spMkLst>
        </pc:spChg>
        <pc:picChg chg="del mod">
          <ac:chgData name="Gerth Stølting Brodal" userId="04ef4784-6591-4f86-a140-f5c3b108582a" providerId="ADAL" clId="{FB23C12A-A31B-496E-9605-5D4D6095B3B3}" dt="2021-10-27T10:17:53.121" v="294" actId="478"/>
          <ac:picMkLst>
            <pc:docMk/>
            <pc:sldMk cId="0" sldId="268"/>
            <ac:picMk id="65" creationId="{00000000-0000-0000-0000-000000000000}"/>
          </ac:picMkLst>
        </pc:picChg>
        <pc:picChg chg="mod">
          <ac:chgData name="Gerth Stølting Brodal" userId="04ef4784-6591-4f86-a140-f5c3b108582a" providerId="ADAL" clId="{FB23C12A-A31B-496E-9605-5D4D6095B3B3}" dt="2021-10-27T10:51:51.582" v="700" actId="1076"/>
          <ac:picMkLst>
            <pc:docMk/>
            <pc:sldMk cId="0" sldId="268"/>
            <ac:picMk id="68" creationId="{00000000-0000-0000-0000-000000000000}"/>
          </ac:picMkLst>
        </pc:picChg>
        <pc:picChg chg="del">
          <ac:chgData name="Gerth Stølting Brodal" userId="04ef4784-6591-4f86-a140-f5c3b108582a" providerId="ADAL" clId="{FB23C12A-A31B-496E-9605-5D4D6095B3B3}" dt="2021-10-27T10:18:02.040" v="297" actId="478"/>
          <ac:picMkLst>
            <pc:docMk/>
            <pc:sldMk cId="0" sldId="268"/>
            <ac:picMk id="69" creationId="{00000000-0000-0000-0000-000000000000}"/>
          </ac:picMkLst>
        </pc:picChg>
        <pc:picChg chg="mod">
          <ac:chgData name="Gerth Stølting Brodal" userId="04ef4784-6591-4f86-a140-f5c3b108582a" providerId="ADAL" clId="{FB23C12A-A31B-496E-9605-5D4D6095B3B3}" dt="2021-10-27T10:17:06.760" v="284" actId="1037"/>
          <ac:picMkLst>
            <pc:docMk/>
            <pc:sldMk cId="0" sldId="268"/>
            <ac:picMk id="1026" creationId="{00000000-0000-0000-0000-000000000000}"/>
          </ac:picMkLst>
        </pc:picChg>
        <pc:picChg chg="mod ord">
          <ac:chgData name="Gerth Stølting Brodal" userId="04ef4784-6591-4f86-a140-f5c3b108582a" providerId="ADAL" clId="{FB23C12A-A31B-496E-9605-5D4D6095B3B3}" dt="2021-10-27T11:05:49.968" v="814" actId="1035"/>
          <ac:picMkLst>
            <pc:docMk/>
            <pc:sldMk cId="0" sldId="268"/>
            <ac:picMk id="1028" creationId="{00000000-0000-0000-0000-000000000000}"/>
          </ac:picMkLst>
        </pc:picChg>
        <pc:picChg chg="mod ord">
          <ac:chgData name="Gerth Stølting Brodal" userId="04ef4784-6591-4f86-a140-f5c3b108582a" providerId="ADAL" clId="{FB23C12A-A31B-496E-9605-5D4D6095B3B3}" dt="2021-10-27T10:52:09.738" v="702" actId="1076"/>
          <ac:picMkLst>
            <pc:docMk/>
            <pc:sldMk cId="0" sldId="268"/>
            <ac:picMk id="1030" creationId="{00000000-0000-0000-0000-000000000000}"/>
          </ac:picMkLst>
        </pc:picChg>
        <pc:picChg chg="mod">
          <ac:chgData name="Gerth Stølting Brodal" userId="04ef4784-6591-4f86-a140-f5c3b108582a" providerId="ADAL" clId="{FB23C12A-A31B-496E-9605-5D4D6095B3B3}" dt="2021-10-27T10:52:16.868" v="703" actId="1076"/>
          <ac:picMkLst>
            <pc:docMk/>
            <pc:sldMk cId="0" sldId="268"/>
            <ac:picMk id="1031" creationId="{00000000-0000-0000-0000-000000000000}"/>
          </ac:picMkLst>
        </pc:picChg>
        <pc:picChg chg="del mod">
          <ac:chgData name="Gerth Stølting Brodal" userId="04ef4784-6591-4f86-a140-f5c3b108582a" providerId="ADAL" clId="{FB23C12A-A31B-496E-9605-5D4D6095B3B3}" dt="2021-10-27T10:17:57.984" v="296" actId="478"/>
          <ac:picMkLst>
            <pc:docMk/>
            <pc:sldMk cId="0" sldId="268"/>
            <ac:picMk id="1034" creationId="{00000000-0000-0000-0000-000000000000}"/>
          </ac:picMkLst>
        </pc:picChg>
        <pc:picChg chg="ord">
          <ac:chgData name="Gerth Stølting Brodal" userId="04ef4784-6591-4f86-a140-f5c3b108582a" providerId="ADAL" clId="{FB23C12A-A31B-496E-9605-5D4D6095B3B3}" dt="2021-10-27T10:51:23.914" v="693" actId="167"/>
          <ac:picMkLst>
            <pc:docMk/>
            <pc:sldMk cId="0" sldId="268"/>
            <ac:picMk id="1039" creationId="{00000000-0000-0000-0000-000000000000}"/>
          </ac:picMkLst>
        </pc:picChg>
        <pc:picChg chg="ord">
          <ac:chgData name="Gerth Stølting Brodal" userId="04ef4784-6591-4f86-a140-f5c3b108582a" providerId="ADAL" clId="{FB23C12A-A31B-496E-9605-5D4D6095B3B3}" dt="2021-10-27T10:51:42.683" v="699" actId="167"/>
          <ac:picMkLst>
            <pc:docMk/>
            <pc:sldMk cId="0" sldId="268"/>
            <ac:picMk id="1041" creationId="{00000000-0000-0000-0000-000000000000}"/>
          </ac:picMkLst>
        </pc:picChg>
        <pc:picChg chg="del">
          <ac:chgData name="Gerth Stølting Brodal" userId="04ef4784-6591-4f86-a140-f5c3b108582a" providerId="ADAL" clId="{FB23C12A-A31B-496E-9605-5D4D6095B3B3}" dt="2021-10-27T10:17:39.877" v="292" actId="478"/>
          <ac:picMkLst>
            <pc:docMk/>
            <pc:sldMk cId="0" sldId="268"/>
            <ac:picMk id="1042" creationId="{00000000-0000-0000-0000-000000000000}"/>
          </ac:picMkLst>
        </pc:picChg>
        <pc:picChg chg="del">
          <ac:chgData name="Gerth Stølting Brodal" userId="04ef4784-6591-4f86-a140-f5c3b108582a" providerId="ADAL" clId="{FB23C12A-A31B-496E-9605-5D4D6095B3B3}" dt="2021-10-27T10:17:39.877" v="292" actId="478"/>
          <ac:picMkLst>
            <pc:docMk/>
            <pc:sldMk cId="0" sldId="268"/>
            <ac:picMk id="1043" creationId="{00000000-0000-0000-0000-000000000000}"/>
          </ac:picMkLst>
        </pc:picChg>
        <pc:picChg chg="del">
          <ac:chgData name="Gerth Stølting Brodal" userId="04ef4784-6591-4f86-a140-f5c3b108582a" providerId="ADAL" clId="{FB23C12A-A31B-496E-9605-5D4D6095B3B3}" dt="2021-10-27T10:18:06.099" v="298" actId="478"/>
          <ac:picMkLst>
            <pc:docMk/>
            <pc:sldMk cId="0" sldId="268"/>
            <ac:picMk id="1044" creationId="{00000000-0000-0000-0000-000000000000}"/>
          </ac:picMkLst>
        </pc:picChg>
        <pc:picChg chg="del">
          <ac:chgData name="Gerth Stølting Brodal" userId="04ef4784-6591-4f86-a140-f5c3b108582a" providerId="ADAL" clId="{FB23C12A-A31B-496E-9605-5D4D6095B3B3}" dt="2021-10-27T10:17:32.443" v="291" actId="478"/>
          <ac:picMkLst>
            <pc:docMk/>
            <pc:sldMk cId="0" sldId="268"/>
            <ac:picMk id="1046" creationId="{00000000-0000-0000-0000-000000000000}"/>
          </ac:picMkLst>
        </pc:picChg>
        <pc:picChg chg="ord">
          <ac:chgData name="Gerth Stølting Brodal" userId="04ef4784-6591-4f86-a140-f5c3b108582a" providerId="ADAL" clId="{FB23C12A-A31B-496E-9605-5D4D6095B3B3}" dt="2021-10-27T10:51:30.796" v="694" actId="167"/>
          <ac:picMkLst>
            <pc:docMk/>
            <pc:sldMk cId="0" sldId="268"/>
            <ac:picMk id="1047" creationId="{00000000-0000-0000-0000-000000000000}"/>
          </ac:picMkLst>
        </pc:pic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22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25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33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34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35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36" creationId="{00000000-0000-0000-0000-000000000000}"/>
          </ac:cxnSpMkLst>
        </pc:cxnChg>
        <pc:cxnChg chg="mod">
          <ac:chgData name="Gerth Stølting Brodal" userId="04ef4784-6591-4f86-a140-f5c3b108582a" providerId="ADAL" clId="{FB23C12A-A31B-496E-9605-5D4D6095B3B3}" dt="2021-10-27T10:17:06.760" v="284" actId="1037"/>
          <ac:cxnSpMkLst>
            <pc:docMk/>
            <pc:sldMk cId="0" sldId="268"/>
            <ac:cxnSpMk id="39" creationId="{00000000-0000-0000-0000-000000000000}"/>
          </ac:cxnSpMkLst>
        </pc:cxnChg>
        <pc:cxnChg chg="add mod">
          <ac:chgData name="Gerth Stølting Brodal" userId="04ef4784-6591-4f86-a140-f5c3b108582a" providerId="ADAL" clId="{FB23C12A-A31B-496E-9605-5D4D6095B3B3}" dt="2021-10-27T10:33:18.536" v="633" actId="1036"/>
          <ac:cxnSpMkLst>
            <pc:docMk/>
            <pc:sldMk cId="0" sldId="268"/>
            <ac:cxnSpMk id="71" creationId="{BF6B7306-040C-4CCD-BF64-154EAB416556}"/>
          </ac:cxnSpMkLst>
        </pc:cxnChg>
      </pc:sldChg>
      <pc:sldChg chg="addSp delSp modSp new mod modAnim modNotesTx">
        <pc:chgData name="Gerth Stølting Brodal" userId="04ef4784-6591-4f86-a140-f5c3b108582a" providerId="ADAL" clId="{FB23C12A-A31B-496E-9605-5D4D6095B3B3}" dt="2021-10-28T00:37:41.607" v="5406" actId="20577"/>
        <pc:sldMkLst>
          <pc:docMk/>
          <pc:sldMk cId="3879996676" sldId="269"/>
        </pc:sldMkLst>
        <pc:spChg chg="mod">
          <ac:chgData name="Gerth Stølting Brodal" userId="04ef4784-6591-4f86-a140-f5c3b108582a" providerId="ADAL" clId="{FB23C12A-A31B-496E-9605-5D4D6095B3B3}" dt="2021-10-27T23:07:05.149" v="3807" actId="20577"/>
          <ac:spMkLst>
            <pc:docMk/>
            <pc:sldMk cId="3879996676" sldId="269"/>
            <ac:spMk id="2" creationId="{740AD5A0-3AE2-4AD1-A31B-C7DDAF506716}"/>
          </ac:spMkLst>
        </pc:spChg>
        <pc:spChg chg="mod">
          <ac:chgData name="Gerth Stølting Brodal" userId="04ef4784-6591-4f86-a140-f5c3b108582a" providerId="ADAL" clId="{FB23C12A-A31B-496E-9605-5D4D6095B3B3}" dt="2021-10-28T00:04:37.669" v="4788" actId="27636"/>
          <ac:spMkLst>
            <pc:docMk/>
            <pc:sldMk cId="3879996676" sldId="269"/>
            <ac:spMk id="3" creationId="{F76C9F2B-3DCD-4131-89E2-B208A250EB66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0" creationId="{A5AF97B8-4D0F-4CC6-8DCC-3D4643AF3324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1" creationId="{8F26E7DB-C35A-4FDB-BCAF-E1AFA9250428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2" creationId="{45DFB7AE-2E69-4159-8D87-F2973FA52C2E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3" creationId="{5F1C0367-5FFB-4105-95E9-87E53636DFE2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4" creationId="{A84CA1A5-89D3-41AA-AD6F-E07E39FAD653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5" creationId="{78A290D1-5400-4041-A1D3-02187AFF09F2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6" creationId="{0CB68730-484D-4380-A9B7-C7A3290B78FE}"/>
          </ac:spMkLst>
        </pc:spChg>
        <pc:spChg chg="add mod">
          <ac:chgData name="Gerth Stølting Brodal" userId="04ef4784-6591-4f86-a140-f5c3b108582a" providerId="ADAL" clId="{FB23C12A-A31B-496E-9605-5D4D6095B3B3}" dt="2021-10-27T23:53:27.946" v="4574" actId="164"/>
          <ac:spMkLst>
            <pc:docMk/>
            <pc:sldMk cId="3879996676" sldId="269"/>
            <ac:spMk id="27" creationId="{EE3CFD0E-971E-4278-A84B-DD1D79F83848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3" creationId="{88FAA9C8-A713-45E6-991F-DB13804503CF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4" creationId="{97185123-F2AA-47FA-8ABC-D2CAB3BD1340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5" creationId="{59037726-836D-4371-93B2-3B469F112F54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6" creationId="{C52EA904-0DCA-4195-8629-BD5AC842E895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7" creationId="{FDB896A8-5B2C-437F-AF55-D0A2AEBE6135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8" creationId="{E11ACE43-ACA6-4E6D-804F-906D3D5B0DE1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49" creationId="{18CC86B9-1B88-46A6-A72E-41670228154C}"/>
          </ac:spMkLst>
        </pc:spChg>
        <pc:spChg chg="add mod">
          <ac:chgData name="Gerth Stølting Brodal" userId="04ef4784-6591-4f86-a140-f5c3b108582a" providerId="ADAL" clId="{FB23C12A-A31B-496E-9605-5D4D6095B3B3}" dt="2021-10-27T23:25:47.019" v="3958" actId="164"/>
          <ac:spMkLst>
            <pc:docMk/>
            <pc:sldMk cId="3879996676" sldId="269"/>
            <ac:spMk id="50" creationId="{EDD02309-BEE3-4C3B-8859-5625BBB1C145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56" creationId="{CC313DB3-E86E-4496-952A-4ADA7614A5C0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57" creationId="{744C3E96-7893-4BED-B4B1-B9FA927DF44C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58" creationId="{CA41AF35-BDE4-4C7C-B366-962F04C66C59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59" creationId="{DBF5D452-F6BB-4BB0-A2AF-CC70D397CD5F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60" creationId="{09B3DD3F-7431-460C-96DB-5B9B86FEE2DE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61" creationId="{F65C5D9D-82EE-430C-84CB-717A0C7C3985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62" creationId="{4AC20516-BB12-4075-8548-4B2B745A3F05}"/>
          </ac:spMkLst>
        </pc:spChg>
        <pc:spChg chg="mod">
          <ac:chgData name="Gerth Stølting Brodal" userId="04ef4784-6591-4f86-a140-f5c3b108582a" providerId="ADAL" clId="{FB23C12A-A31B-496E-9605-5D4D6095B3B3}" dt="2021-10-27T23:54:02.824" v="4578"/>
          <ac:spMkLst>
            <pc:docMk/>
            <pc:sldMk cId="3879996676" sldId="269"/>
            <ac:spMk id="63" creationId="{4E5A6892-BA0B-493F-B9F1-0A89AC966EBC}"/>
          </ac:spMkLst>
        </pc:spChg>
        <pc:spChg chg="mod">
          <ac:chgData name="Gerth Stølting Brodal" userId="04ef4784-6591-4f86-a140-f5c3b108582a" providerId="ADAL" clId="{FB23C12A-A31B-496E-9605-5D4D6095B3B3}" dt="2021-10-28T00:08:47.119" v="5093" actId="5793"/>
          <ac:spMkLst>
            <pc:docMk/>
            <pc:sldMk cId="3879996676" sldId="269"/>
            <ac:spMk id="79" creationId="{50AFF358-F334-4E8F-BAEE-A68E7E121D9C}"/>
          </ac:spMkLst>
        </pc:spChg>
        <pc:spChg chg="del mod">
          <ac:chgData name="Gerth Stølting Brodal" userId="04ef4784-6591-4f86-a140-f5c3b108582a" providerId="ADAL" clId="{FB23C12A-A31B-496E-9605-5D4D6095B3B3}" dt="2021-10-28T00:00:42.199" v="4617" actId="478"/>
          <ac:spMkLst>
            <pc:docMk/>
            <pc:sldMk cId="3879996676" sldId="269"/>
            <ac:spMk id="80" creationId="{0B6C9C82-695C-4B18-A7E0-A36B9BEBEFF6}"/>
          </ac:spMkLst>
        </pc:spChg>
        <pc:spChg chg="add mod">
          <ac:chgData name="Gerth Stølting Brodal" userId="04ef4784-6591-4f86-a140-f5c3b108582a" providerId="ADAL" clId="{FB23C12A-A31B-496E-9605-5D4D6095B3B3}" dt="2021-10-28T00:01:27.520" v="4662"/>
          <ac:spMkLst>
            <pc:docMk/>
            <pc:sldMk cId="3879996676" sldId="269"/>
            <ac:spMk id="82" creationId="{712EBA78-B9F7-4EA4-B526-7FF6AF3753ED}"/>
          </ac:spMkLst>
        </pc:spChg>
        <pc:spChg chg="mod">
          <ac:chgData name="Gerth Stølting Brodal" userId="04ef4784-6591-4f86-a140-f5c3b108582a" providerId="ADAL" clId="{FB23C12A-A31B-496E-9605-5D4D6095B3B3}" dt="2021-10-28T00:37:41.607" v="5406" actId="20577"/>
          <ac:spMkLst>
            <pc:docMk/>
            <pc:sldMk cId="3879996676" sldId="269"/>
            <ac:spMk id="85" creationId="{DB206008-9748-415F-991F-522540D2662A}"/>
          </ac:spMkLst>
        </pc:spChg>
        <pc:spChg chg="add del mod">
          <ac:chgData name="Gerth Stølting Brodal" userId="04ef4784-6591-4f86-a140-f5c3b108582a" providerId="ADAL" clId="{FB23C12A-A31B-496E-9605-5D4D6095B3B3}" dt="2021-10-28T00:10:22.452" v="5094" actId="478"/>
          <ac:spMkLst>
            <pc:docMk/>
            <pc:sldMk cId="3879996676" sldId="269"/>
            <ac:spMk id="86" creationId="{96174661-893D-4293-9489-26ECE24421C7}"/>
          </ac:spMkLst>
        </pc:spChg>
        <pc:grpChg chg="add mod">
          <ac:chgData name="Gerth Stølting Brodal" userId="04ef4784-6591-4f86-a140-f5c3b108582a" providerId="ADAL" clId="{FB23C12A-A31B-496E-9605-5D4D6095B3B3}" dt="2021-10-27T23:53:27.946" v="4574" actId="164"/>
          <ac:grpSpMkLst>
            <pc:docMk/>
            <pc:sldMk cId="3879996676" sldId="269"/>
            <ac:grpSpMk id="4" creationId="{8CA9B5FD-CADF-4CBC-ABFB-9782EFD2FC8C}"/>
          </ac:grpSpMkLst>
        </pc:grpChg>
        <pc:grpChg chg="add mod">
          <ac:chgData name="Gerth Stølting Brodal" userId="04ef4784-6591-4f86-a140-f5c3b108582a" providerId="ADAL" clId="{FB23C12A-A31B-496E-9605-5D4D6095B3B3}" dt="2021-10-27T23:53:27.946" v="4574" actId="164"/>
          <ac:grpSpMkLst>
            <pc:docMk/>
            <pc:sldMk cId="3879996676" sldId="269"/>
            <ac:grpSpMk id="15" creationId="{35161B59-ACE3-49AA-A249-22AE13098ECA}"/>
          </ac:grpSpMkLst>
        </pc:grpChg>
        <pc:grpChg chg="add mod">
          <ac:chgData name="Gerth Stølting Brodal" userId="04ef4784-6591-4f86-a140-f5c3b108582a" providerId="ADAL" clId="{FB23C12A-A31B-496E-9605-5D4D6095B3B3}" dt="2021-10-27T23:25:47.019" v="3958" actId="164"/>
          <ac:grpSpMkLst>
            <pc:docMk/>
            <pc:sldMk cId="3879996676" sldId="269"/>
            <ac:grpSpMk id="28" creationId="{79D512D8-54EF-42D2-AD93-B7026EFE1F5D}"/>
          </ac:grpSpMkLst>
        </pc:grpChg>
        <pc:grpChg chg="add mod">
          <ac:chgData name="Gerth Stølting Brodal" userId="04ef4784-6591-4f86-a140-f5c3b108582a" providerId="ADAL" clId="{FB23C12A-A31B-496E-9605-5D4D6095B3B3}" dt="2021-10-27T23:25:47.019" v="3958" actId="164"/>
          <ac:grpSpMkLst>
            <pc:docMk/>
            <pc:sldMk cId="3879996676" sldId="269"/>
            <ac:grpSpMk id="39" creationId="{97B13150-4EE4-4682-B0FA-4C10E2EB01C1}"/>
          </ac:grpSpMkLst>
        </pc:grpChg>
        <pc:grpChg chg="add del mod ord">
          <ac:chgData name="Gerth Stølting Brodal" userId="04ef4784-6591-4f86-a140-f5c3b108582a" providerId="ADAL" clId="{FB23C12A-A31B-496E-9605-5D4D6095B3B3}" dt="2021-10-27T23:56:06.153" v="4582" actId="478"/>
          <ac:grpSpMkLst>
            <pc:docMk/>
            <pc:sldMk cId="3879996676" sldId="269"/>
            <ac:grpSpMk id="51" creationId="{DC22038D-F472-40EB-B2FC-BC73A3D78549}"/>
          </ac:grpSpMkLst>
        </pc:grpChg>
        <pc:grpChg chg="add mod">
          <ac:chgData name="Gerth Stølting Brodal" userId="04ef4784-6591-4f86-a140-f5c3b108582a" providerId="ADAL" clId="{FB23C12A-A31B-496E-9605-5D4D6095B3B3}" dt="2021-10-28T00:10:31.124" v="5095" actId="1076"/>
          <ac:grpSpMkLst>
            <pc:docMk/>
            <pc:sldMk cId="3879996676" sldId="269"/>
            <ac:grpSpMk id="52" creationId="{6133B090-793D-4A0B-B0DE-8BD1879F6B4B}"/>
          </ac:grpSpMkLst>
        </pc:grpChg>
        <pc:grpChg chg="add mod ord">
          <ac:chgData name="Gerth Stølting Brodal" userId="04ef4784-6591-4f86-a140-f5c3b108582a" providerId="ADAL" clId="{FB23C12A-A31B-496E-9605-5D4D6095B3B3}" dt="2021-10-28T00:10:31.124" v="5095" actId="1076"/>
          <ac:grpSpMkLst>
            <pc:docMk/>
            <pc:sldMk cId="3879996676" sldId="269"/>
            <ac:grpSpMk id="53" creationId="{5C4A15F4-F778-4BC0-9C10-8074310148D9}"/>
          </ac:grpSpMkLst>
        </pc:grpChg>
        <pc:grpChg chg="mod">
          <ac:chgData name="Gerth Stølting Brodal" userId="04ef4784-6591-4f86-a140-f5c3b108582a" providerId="ADAL" clId="{FB23C12A-A31B-496E-9605-5D4D6095B3B3}" dt="2021-10-27T23:54:02.824" v="4578"/>
          <ac:grpSpMkLst>
            <pc:docMk/>
            <pc:sldMk cId="3879996676" sldId="269"/>
            <ac:grpSpMk id="54" creationId="{F237DD81-87D2-4DF4-A502-ABECB067A2B6}"/>
          </ac:grpSpMkLst>
        </pc:grpChg>
        <pc:grpChg chg="mod">
          <ac:chgData name="Gerth Stølting Brodal" userId="04ef4784-6591-4f86-a140-f5c3b108582a" providerId="ADAL" clId="{FB23C12A-A31B-496E-9605-5D4D6095B3B3}" dt="2021-10-27T23:54:02.824" v="4578"/>
          <ac:grpSpMkLst>
            <pc:docMk/>
            <pc:sldMk cId="3879996676" sldId="269"/>
            <ac:grpSpMk id="55" creationId="{BF9A64DF-CF39-42CF-833C-10A8BE137E78}"/>
          </ac:grpSpMkLst>
        </pc:grpChg>
        <pc:grpChg chg="add mod">
          <ac:chgData name="Gerth Stølting Brodal" userId="04ef4784-6591-4f86-a140-f5c3b108582a" providerId="ADAL" clId="{FB23C12A-A31B-496E-9605-5D4D6095B3B3}" dt="2021-10-28T00:10:31.124" v="5095" actId="1076"/>
          <ac:grpSpMkLst>
            <pc:docMk/>
            <pc:sldMk cId="3879996676" sldId="269"/>
            <ac:grpSpMk id="77" creationId="{80894AC0-6E38-4E04-865F-2FDB81053EB3}"/>
          </ac:grpSpMkLst>
        </pc:grpChg>
        <pc:grpChg chg="add mod">
          <ac:chgData name="Gerth Stølting Brodal" userId="04ef4784-6591-4f86-a140-f5c3b108582a" providerId="ADAL" clId="{FB23C12A-A31B-496E-9605-5D4D6095B3B3}" dt="2021-10-28T00:10:31.124" v="5095" actId="1076"/>
          <ac:grpSpMkLst>
            <pc:docMk/>
            <pc:sldMk cId="3879996676" sldId="269"/>
            <ac:grpSpMk id="83" creationId="{4EDC3F4C-794C-4089-881D-2116A17D59EA}"/>
          </ac:grpSpMkLst>
        </pc:grp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5" creationId="{7B1127D5-7F82-4553-81EA-61542C3613CC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6" creationId="{6A0FF10B-DC1F-445A-A891-A1A332D99225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7" creationId="{DD50072C-F706-4405-A55A-8C66B98ADB22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8" creationId="{49839C6E-263D-4D55-9EFD-564481DA6BBF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9" creationId="{E5BD742C-E84C-4CD0-9BCF-AAFD240E0A84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0" creationId="{D85036EB-CF97-476F-BB71-90BA6D7798DC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1" creationId="{AC5DA2C7-0619-4E0B-A9D0-752CC32E0025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2" creationId="{ED809645-2BED-4FB7-828F-72414EAA8726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3" creationId="{42760216-062A-4EF4-9630-E8365794C5EB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4" creationId="{CD5A9050-542D-403E-88E6-CBD0E8CBB272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6" creationId="{DFF7982C-B30A-4D1F-8D0F-FEBB06AD1FF8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7" creationId="{43DB8860-6274-41B7-9A63-C6CACB448883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8" creationId="{3C4592A8-B535-475B-89B2-A3F1D2F4A463}"/>
          </ac:cxnSpMkLst>
        </pc:cxnChg>
        <pc:cxnChg chg="mod">
          <ac:chgData name="Gerth Stølting Brodal" userId="04ef4784-6591-4f86-a140-f5c3b108582a" providerId="ADAL" clId="{FB23C12A-A31B-496E-9605-5D4D6095B3B3}" dt="2021-10-27T23:12:18.150" v="3912"/>
          <ac:cxnSpMkLst>
            <pc:docMk/>
            <pc:sldMk cId="3879996676" sldId="269"/>
            <ac:cxnSpMk id="19" creationId="{61D5ACF4-BCCA-4C3F-958A-2489ADDCE51E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29" creationId="{DE767134-E5A4-4990-B13E-3B2F3ACC3159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0" creationId="{68DD3F5A-5607-409F-BF50-DA4A12379EEA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1" creationId="{90D54C35-5D67-444F-9797-6A487633D13D}"/>
          </ac:cxnSpMkLst>
        </pc:cxnChg>
        <pc:cxnChg chg="mod">
          <ac:chgData name="Gerth Stølting Brodal" userId="04ef4784-6591-4f86-a140-f5c3b108582a" providerId="ADAL" clId="{FB23C12A-A31B-496E-9605-5D4D6095B3B3}" dt="2021-10-27T23:26:24.316" v="3963" actId="1076"/>
          <ac:cxnSpMkLst>
            <pc:docMk/>
            <pc:sldMk cId="3879996676" sldId="269"/>
            <ac:cxnSpMk id="32" creationId="{CE363104-0B82-4833-BE88-B9A89DFD5A9C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3" creationId="{6E042AB4-F431-4194-84F5-B30416DA7252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4" creationId="{1AAB2BA1-87FD-4F79-93DB-F65F2E9457E4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5" creationId="{92C378B5-DB1A-4764-9204-BD714A8DB8D2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6" creationId="{10C84FB9-63C7-49E1-929E-55E55011B1C8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7" creationId="{2E32F9BD-B0E8-4F3A-86B3-1A7AEA9506E6}"/>
          </ac:cxnSpMkLst>
        </pc:cxnChg>
        <pc:cxnChg chg="mod">
          <ac:chgData name="Gerth Stølting Brodal" userId="04ef4784-6591-4f86-a140-f5c3b108582a" providerId="ADAL" clId="{FB23C12A-A31B-496E-9605-5D4D6095B3B3}" dt="2021-10-27T23:25:45.753" v="3957"/>
          <ac:cxnSpMkLst>
            <pc:docMk/>
            <pc:sldMk cId="3879996676" sldId="269"/>
            <ac:cxnSpMk id="38" creationId="{67D5B87B-6EAB-49AD-8234-1E64F758B86D}"/>
          </ac:cxnSpMkLst>
        </pc:cxnChg>
        <pc:cxnChg chg="mod">
          <ac:chgData name="Gerth Stølting Brodal" userId="04ef4784-6591-4f86-a140-f5c3b108582a" providerId="ADAL" clId="{FB23C12A-A31B-496E-9605-5D4D6095B3B3}" dt="2021-10-27T23:26:20.993" v="3961" actId="208"/>
          <ac:cxnSpMkLst>
            <pc:docMk/>
            <pc:sldMk cId="3879996676" sldId="269"/>
            <ac:cxnSpMk id="40" creationId="{98FB3C33-8CC0-46D2-8607-2DE31C96C4A1}"/>
          </ac:cxnSpMkLst>
        </pc:cxnChg>
        <pc:cxnChg chg="mod">
          <ac:chgData name="Gerth Stølting Brodal" userId="04ef4784-6591-4f86-a140-f5c3b108582a" providerId="ADAL" clId="{FB23C12A-A31B-496E-9605-5D4D6095B3B3}" dt="2021-10-27T23:26:20.993" v="3961" actId="208"/>
          <ac:cxnSpMkLst>
            <pc:docMk/>
            <pc:sldMk cId="3879996676" sldId="269"/>
            <ac:cxnSpMk id="41" creationId="{8E1C4F62-4064-4F37-A236-7018C9360181}"/>
          </ac:cxnSpMkLst>
        </pc:cxnChg>
        <pc:cxnChg chg="mod">
          <ac:chgData name="Gerth Stølting Brodal" userId="04ef4784-6591-4f86-a140-f5c3b108582a" providerId="ADAL" clId="{FB23C12A-A31B-496E-9605-5D4D6095B3B3}" dt="2021-10-27T23:26:20.993" v="3961" actId="208"/>
          <ac:cxnSpMkLst>
            <pc:docMk/>
            <pc:sldMk cId="3879996676" sldId="269"/>
            <ac:cxnSpMk id="42" creationId="{58636579-DEF3-4D46-B009-85D81B7CEC38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64" creationId="{FB2AB774-C88C-4155-A251-E90EF5446EA6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65" creationId="{52C6F1C2-0380-4CCF-8F73-D1C65DFE71DB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66" creationId="{6BE246F8-6697-4834-AF27-996ABBA26DD8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67" creationId="{0CB49C95-CB93-4A13-84E2-C7B5F6ABEFFD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68" creationId="{10C7182A-2E22-497D-8CF7-DB271CDCA431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69" creationId="{CE3F4DCE-3E2C-499B-B8D8-3F99E2C4840E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0" creationId="{F2E4BF90-C9A2-4553-953A-39D95F1A31B6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1" creationId="{226B634D-8178-447B-A066-28E71623CD82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2" creationId="{2DAC936C-E36C-4DA5-9AB0-7BE2BA6A5F9E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3" creationId="{E5C72B1C-5A35-4B48-9AB5-CDD05190F987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4" creationId="{40C82B7E-BCEF-4E5F-A5FD-85A4B51FE239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5" creationId="{064F9134-D859-4D32-9957-B1B61EBF44C3}"/>
          </ac:cxnSpMkLst>
        </pc:cxnChg>
        <pc:cxnChg chg="mod">
          <ac:chgData name="Gerth Stølting Brodal" userId="04ef4784-6591-4f86-a140-f5c3b108582a" providerId="ADAL" clId="{FB23C12A-A31B-496E-9605-5D4D6095B3B3}" dt="2021-10-27T23:54:02.824" v="4578"/>
          <ac:cxnSpMkLst>
            <pc:docMk/>
            <pc:sldMk cId="3879996676" sldId="269"/>
            <ac:cxnSpMk id="76" creationId="{9C96C9E6-B322-47C3-9BD0-B0A09C1C61B8}"/>
          </ac:cxnSpMkLst>
        </pc:cxnChg>
        <pc:cxnChg chg="mod">
          <ac:chgData name="Gerth Stølting Brodal" userId="04ef4784-6591-4f86-a140-f5c3b108582a" providerId="ADAL" clId="{FB23C12A-A31B-496E-9605-5D4D6095B3B3}" dt="2021-10-28T00:01:27.520" v="4662"/>
          <ac:cxnSpMkLst>
            <pc:docMk/>
            <pc:sldMk cId="3879996676" sldId="269"/>
            <ac:cxnSpMk id="78" creationId="{0AC940FB-D637-4E0C-BEBB-4FE4EB9139AA}"/>
          </ac:cxnSpMkLst>
        </pc:cxnChg>
        <pc:cxnChg chg="del mod">
          <ac:chgData name="Gerth Stølting Brodal" userId="04ef4784-6591-4f86-a140-f5c3b108582a" providerId="ADAL" clId="{FB23C12A-A31B-496E-9605-5D4D6095B3B3}" dt="2021-10-28T00:00:42.199" v="4617" actId="478"/>
          <ac:cxnSpMkLst>
            <pc:docMk/>
            <pc:sldMk cId="3879996676" sldId="269"/>
            <ac:cxnSpMk id="81" creationId="{E7323BEB-756D-4560-A0B9-77304CB383C5}"/>
          </ac:cxnSpMkLst>
        </pc:cxnChg>
        <pc:cxnChg chg="mod">
          <ac:chgData name="Gerth Stølting Brodal" userId="04ef4784-6591-4f86-a140-f5c3b108582a" providerId="ADAL" clId="{FB23C12A-A31B-496E-9605-5D4D6095B3B3}" dt="2021-10-28T00:01:45.424" v="4667" actId="208"/>
          <ac:cxnSpMkLst>
            <pc:docMk/>
            <pc:sldMk cId="3879996676" sldId="269"/>
            <ac:cxnSpMk id="84" creationId="{6667FBC1-1E18-41A2-A6DB-F64E1BC7EEEF}"/>
          </ac:cxnSpMkLst>
        </pc:cxnChg>
      </pc:sldChg>
      <pc:sldChg chg="addSp delSp modSp new mod addAnim delAnim modAnim modNotesTx">
        <pc:chgData name="Gerth Stølting Brodal" userId="04ef4784-6591-4f86-a140-f5c3b108582a" providerId="ADAL" clId="{FB23C12A-A31B-496E-9605-5D4D6095B3B3}" dt="2021-10-28T00:42:29.210" v="5458" actId="21"/>
        <pc:sldMkLst>
          <pc:docMk/>
          <pc:sldMk cId="445465719" sldId="270"/>
        </pc:sldMkLst>
        <pc:spChg chg="mod">
          <ac:chgData name="Gerth Stølting Brodal" userId="04ef4784-6591-4f86-a140-f5c3b108582a" providerId="ADAL" clId="{FB23C12A-A31B-496E-9605-5D4D6095B3B3}" dt="2021-10-28T00:42:15.635" v="5456" actId="1076"/>
          <ac:spMkLst>
            <pc:docMk/>
            <pc:sldMk cId="445465719" sldId="270"/>
            <ac:spMk id="2" creationId="{5DFC9CE9-B4BA-49A3-837E-CEE9B2B258A0}"/>
          </ac:spMkLst>
        </pc:spChg>
        <pc:spChg chg="del">
          <ac:chgData name="Gerth Stølting Brodal" userId="04ef4784-6591-4f86-a140-f5c3b108582a" providerId="ADAL" clId="{FB23C12A-A31B-496E-9605-5D4D6095B3B3}" dt="2021-10-27T21:34:34.308" v="2351" actId="478"/>
          <ac:spMkLst>
            <pc:docMk/>
            <pc:sldMk cId="445465719" sldId="270"/>
            <ac:spMk id="3" creationId="{62291ADA-34CA-42EE-9397-8C3E99269E68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19" creationId="{932350E1-0888-4738-9D73-506B3630A25B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0" creationId="{2408CDF7-0F23-4F44-982D-6D957D07399B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1" creationId="{E2F52E6E-41FC-4EF3-8930-E4DFC6DD498F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2" creationId="{E1E3E284-8ECD-4241-9D55-FF037C049BA0}"/>
          </ac:spMkLst>
        </pc:spChg>
        <pc:spChg chg="add del mod">
          <ac:chgData name="Gerth Stølting Brodal" userId="04ef4784-6591-4f86-a140-f5c3b108582a" providerId="ADAL" clId="{FB23C12A-A31B-496E-9605-5D4D6095B3B3}" dt="2021-10-27T21:39:54.930" v="2431" actId="478"/>
          <ac:spMkLst>
            <pc:docMk/>
            <pc:sldMk cId="445465719" sldId="270"/>
            <ac:spMk id="23" creationId="{DE5B647E-86EA-4DC4-A241-D91525A04A0C}"/>
          </ac:spMkLst>
        </pc:spChg>
        <pc:spChg chg="add del mod">
          <ac:chgData name="Gerth Stølting Brodal" userId="04ef4784-6591-4f86-a140-f5c3b108582a" providerId="ADAL" clId="{FB23C12A-A31B-496E-9605-5D4D6095B3B3}" dt="2021-10-27T21:39:54.930" v="2431" actId="478"/>
          <ac:spMkLst>
            <pc:docMk/>
            <pc:sldMk cId="445465719" sldId="270"/>
            <ac:spMk id="24" creationId="{FCAD4DDA-1961-463D-A4BD-F70538B72E33}"/>
          </ac:spMkLst>
        </pc:spChg>
        <pc:spChg chg="add del mod">
          <ac:chgData name="Gerth Stølting Brodal" userId="04ef4784-6591-4f86-a140-f5c3b108582a" providerId="ADAL" clId="{FB23C12A-A31B-496E-9605-5D4D6095B3B3}" dt="2021-10-27T21:39:54.930" v="2431" actId="478"/>
          <ac:spMkLst>
            <pc:docMk/>
            <pc:sldMk cId="445465719" sldId="270"/>
            <ac:spMk id="25" creationId="{A3BC23C4-F13B-4A99-A2FA-78D96708D5B5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6" creationId="{FD119F16-061E-421E-93CA-803890C4E2F9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7" creationId="{A7E1E044-E820-42B9-AFEA-BE74337BA936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8" creationId="{B716B75C-91AC-4DBD-93C6-47DD8D1899A7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29" creationId="{33213363-667E-4489-B8A6-32FBEDF15250}"/>
          </ac:spMkLst>
        </pc:spChg>
        <pc:spChg chg="add mod">
          <ac:chgData name="Gerth Stølting Brodal" userId="04ef4784-6591-4f86-a140-f5c3b108582a" providerId="ADAL" clId="{FB23C12A-A31B-496E-9605-5D4D6095B3B3}" dt="2021-10-27T21:38:13.070" v="2412" actId="164"/>
          <ac:spMkLst>
            <pc:docMk/>
            <pc:sldMk cId="445465719" sldId="270"/>
            <ac:spMk id="30" creationId="{5C12BCFB-162D-40CA-A0B5-28A9554A8496}"/>
          </ac:spMkLst>
        </pc:spChg>
        <pc:grpChg chg="add del mod">
          <ac:chgData name="Gerth Stølting Brodal" userId="04ef4784-6591-4f86-a140-f5c3b108582a" providerId="ADAL" clId="{FB23C12A-A31B-496E-9605-5D4D6095B3B3}" dt="2021-10-27T21:39:54.930" v="2431" actId="478"/>
          <ac:grpSpMkLst>
            <pc:docMk/>
            <pc:sldMk cId="445465719" sldId="270"/>
            <ac:grpSpMk id="4" creationId="{C6FDC937-9F4F-461A-829B-46BFB16C13BA}"/>
          </ac:grpSpMkLst>
        </pc:grpChg>
        <pc:grpChg chg="add del mod">
          <ac:chgData name="Gerth Stølting Brodal" userId="04ef4784-6591-4f86-a140-f5c3b108582a" providerId="ADAL" clId="{FB23C12A-A31B-496E-9605-5D4D6095B3B3}" dt="2021-10-27T21:39:54.930" v="2431" actId="478"/>
          <ac:grpSpMkLst>
            <pc:docMk/>
            <pc:sldMk cId="445465719" sldId="270"/>
            <ac:grpSpMk id="15" creationId="{39718125-67EE-4C16-92BE-431C700EA0EE}"/>
          </ac:grpSpMkLst>
        </pc:grpChg>
        <pc:grpChg chg="add del mod ord">
          <ac:chgData name="Gerth Stølting Brodal" userId="04ef4784-6591-4f86-a140-f5c3b108582a" providerId="ADAL" clId="{FB23C12A-A31B-496E-9605-5D4D6095B3B3}" dt="2021-10-28T00:42:29.210" v="5458" actId="21"/>
          <ac:grpSpMkLst>
            <pc:docMk/>
            <pc:sldMk cId="445465719" sldId="270"/>
            <ac:grpSpMk id="57" creationId="{7DAF46A8-03D3-472D-A691-484E2F0AC3C9}"/>
          </ac:grpSpMkLst>
        </pc:grpChg>
        <pc:grpChg chg="add del mod">
          <ac:chgData name="Gerth Stølting Brodal" userId="04ef4784-6591-4f86-a140-f5c3b108582a" providerId="ADAL" clId="{FB23C12A-A31B-496E-9605-5D4D6095B3B3}" dt="2021-10-28T00:42:29.210" v="5458" actId="21"/>
          <ac:grpSpMkLst>
            <pc:docMk/>
            <pc:sldMk cId="445465719" sldId="270"/>
            <ac:grpSpMk id="70" creationId="{E9792B82-017F-4F05-8BEE-75B6B97DA9EF}"/>
          </ac:grpSpMkLst>
        </pc:grp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5" creationId="{13645299-9E8A-4D91-8F8E-EFCB73309338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6" creationId="{F054950E-1069-4927-8830-D1425324EE5B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7" creationId="{45F66DEE-0BD5-4EFC-B74F-4F692CB585EF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8" creationId="{0ECCE08A-4051-474A-A23F-59F3211E9CEF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9" creationId="{F40F1B2E-90DE-48AC-AFEE-81CDC4A6716D}"/>
          </ac:cxnSpMkLst>
        </pc:cxnChg>
        <pc:cxnChg chg="del mod">
          <ac:chgData name="Gerth Stølting Brodal" userId="04ef4784-6591-4f86-a140-f5c3b108582a" providerId="ADAL" clId="{FB23C12A-A31B-496E-9605-5D4D6095B3B3}" dt="2021-10-27T21:36:19.312" v="2380" actId="21"/>
          <ac:cxnSpMkLst>
            <pc:docMk/>
            <pc:sldMk cId="445465719" sldId="270"/>
            <ac:cxnSpMk id="10" creationId="{0FBA9716-7807-4123-8DD5-EEB803CDDA3D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11" creationId="{594DE3F0-A4D4-42B9-BBC4-9128D18EC18A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12" creationId="{C3A335F2-6034-4421-90BF-BCA6D1E49936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13" creationId="{A8D266A9-D69B-4601-94FC-E23BD6638657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14" creationId="{DB193490-262A-4869-8086-02A5596447B6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16" creationId="{8DDF4A19-6B96-45DC-9877-D4530CBB5863}"/>
          </ac:cxnSpMkLst>
        </pc:cxnChg>
        <pc:cxnChg chg="del mod">
          <ac:chgData name="Gerth Stølting Brodal" userId="04ef4784-6591-4f86-a140-f5c3b108582a" providerId="ADAL" clId="{FB23C12A-A31B-496E-9605-5D4D6095B3B3}" dt="2021-10-27T21:38:42.487" v="2415" actId="21"/>
          <ac:cxnSpMkLst>
            <pc:docMk/>
            <pc:sldMk cId="445465719" sldId="270"/>
            <ac:cxnSpMk id="17" creationId="{462B8A2F-7910-43B2-B63A-D0877C2E6FF5}"/>
          </ac:cxnSpMkLst>
        </pc:cxnChg>
        <pc:cxnChg chg="mod">
          <ac:chgData name="Gerth Stølting Brodal" userId="04ef4784-6591-4f86-a140-f5c3b108582a" providerId="ADAL" clId="{FB23C12A-A31B-496E-9605-5D4D6095B3B3}" dt="2021-10-27T21:34:35.249" v="2352"/>
          <ac:cxnSpMkLst>
            <pc:docMk/>
            <pc:sldMk cId="445465719" sldId="270"/>
            <ac:cxnSpMk id="18" creationId="{A0F570B5-96A4-4219-BBC8-400E00FF267B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31" creationId="{D7AD2E0B-9C99-42A6-AE7C-A6868647DD00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34" creationId="{E3ACCA12-0AC3-477F-A86B-DE63340006FB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37" creationId="{EFFEEFE0-A797-4AAE-8F48-47BDDEBDAD67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40" creationId="{8367CDAA-9609-40E6-8F7E-BF54F9E2C09A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42" creationId="{EE994D15-BF04-4271-8F9B-1D4B2856F280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45" creationId="{6CE7352B-83A0-44D4-86DB-FBAF740D4984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48" creationId="{EE3B92BC-215F-4899-AA23-FFB61E941970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51" creationId="{6103D602-FAD6-4E09-AA12-867147F70D1A}"/>
          </ac:cxnSpMkLst>
        </pc:cxnChg>
        <pc:cxnChg chg="add del mod">
          <ac:chgData name="Gerth Stølting Brodal" userId="04ef4784-6591-4f86-a140-f5c3b108582a" providerId="ADAL" clId="{FB23C12A-A31B-496E-9605-5D4D6095B3B3}" dt="2021-10-28T00:42:29.210" v="5458" actId="21"/>
          <ac:cxnSpMkLst>
            <pc:docMk/>
            <pc:sldMk cId="445465719" sldId="270"/>
            <ac:cxnSpMk id="54" creationId="{A5B5B520-3047-4719-84B7-F4F958C401FB}"/>
          </ac:cxnSpMkLst>
        </pc:cxnChg>
        <pc:cxnChg chg="add mod">
          <ac:chgData name="Gerth Stølting Brodal" userId="04ef4784-6591-4f86-a140-f5c3b108582a" providerId="ADAL" clId="{FB23C12A-A31B-496E-9605-5D4D6095B3B3}" dt="2021-10-27T21:39:37.283" v="2429" actId="164"/>
          <ac:cxnSpMkLst>
            <pc:docMk/>
            <pc:sldMk cId="445465719" sldId="270"/>
            <ac:cxnSpMk id="58" creationId="{EF5CF70C-B94D-4BC7-B83A-61CBC4AEC485}"/>
          </ac:cxnSpMkLst>
        </pc:cxnChg>
        <pc:cxnChg chg="add mod">
          <ac:chgData name="Gerth Stølting Brodal" userId="04ef4784-6591-4f86-a140-f5c3b108582a" providerId="ADAL" clId="{FB23C12A-A31B-496E-9605-5D4D6095B3B3}" dt="2021-10-27T21:39:37.283" v="2429" actId="164"/>
          <ac:cxnSpMkLst>
            <pc:docMk/>
            <pc:sldMk cId="445465719" sldId="270"/>
            <ac:cxnSpMk id="61" creationId="{BAA5AA3D-E978-4FE4-9B70-247A8DACE300}"/>
          </ac:cxnSpMkLst>
        </pc:cxnChg>
        <pc:cxnChg chg="add mod">
          <ac:chgData name="Gerth Stølting Brodal" userId="04ef4784-6591-4f86-a140-f5c3b108582a" providerId="ADAL" clId="{FB23C12A-A31B-496E-9605-5D4D6095B3B3}" dt="2021-10-27T21:39:37.283" v="2429" actId="164"/>
          <ac:cxnSpMkLst>
            <pc:docMk/>
            <pc:sldMk cId="445465719" sldId="270"/>
            <ac:cxnSpMk id="64" creationId="{4FE65B41-BE55-4607-BB30-942900941A74}"/>
          </ac:cxnSpMkLst>
        </pc:cxnChg>
        <pc:cxnChg chg="add mod">
          <ac:chgData name="Gerth Stølting Brodal" userId="04ef4784-6591-4f86-a140-f5c3b108582a" providerId="ADAL" clId="{FB23C12A-A31B-496E-9605-5D4D6095B3B3}" dt="2021-10-27T21:39:37.283" v="2429" actId="164"/>
          <ac:cxnSpMkLst>
            <pc:docMk/>
            <pc:sldMk cId="445465719" sldId="270"/>
            <ac:cxnSpMk id="67" creationId="{0024A514-8C35-4E83-B3BF-6B0FE81A9ABE}"/>
          </ac:cxnSpMkLst>
        </pc:cxnChg>
      </pc:sldChg>
      <pc:sldChg chg="addSp delSp modSp new mod modAnim">
        <pc:chgData name="Gerth Stølting Brodal" userId="04ef4784-6591-4f86-a140-f5c3b108582a" providerId="ADAL" clId="{FB23C12A-A31B-496E-9605-5D4D6095B3B3}" dt="2021-10-27T23:38:23.912" v="4076"/>
        <pc:sldMkLst>
          <pc:docMk/>
          <pc:sldMk cId="1904217337" sldId="271"/>
        </pc:sldMkLst>
        <pc:spChg chg="mod">
          <ac:chgData name="Gerth Stølting Brodal" userId="04ef4784-6591-4f86-a140-f5c3b108582a" providerId="ADAL" clId="{FB23C12A-A31B-496E-9605-5D4D6095B3B3}" dt="2021-10-27T22:15:58" v="2940" actId="115"/>
          <ac:spMkLst>
            <pc:docMk/>
            <pc:sldMk cId="1904217337" sldId="271"/>
            <ac:spMk id="2" creationId="{374FBC4E-CC73-452B-A344-EC56364C0EC0}"/>
          </ac:spMkLst>
        </pc:spChg>
        <pc:spChg chg="add del mod">
          <ac:chgData name="Gerth Stølting Brodal" userId="04ef4784-6591-4f86-a140-f5c3b108582a" providerId="ADAL" clId="{FB23C12A-A31B-496E-9605-5D4D6095B3B3}" dt="2021-10-27T23:20:31.040" v="3956" actId="14100"/>
          <ac:spMkLst>
            <pc:docMk/>
            <pc:sldMk cId="1904217337" sldId="271"/>
            <ac:spMk id="3" creationId="{1635D1E4-AFC8-4F74-80AC-13E8B90732E0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19" creationId="{43C59211-162C-4187-9139-5CC510F9E7C6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0" creationId="{764C1A54-DB80-4543-BFBD-C381FCFEF350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1" creationId="{DF6658E9-A23D-4971-8C48-1CC1FE892032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2" creationId="{06CEEE87-61EB-4277-893D-44183993CE30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3" creationId="{C87E29BF-B280-4B03-AE1C-BCC2522B2155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4" creationId="{6E300528-6C3B-4A9D-B624-370E50600F23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5" creationId="{DD6E33DE-390A-4BA9-A242-3D94C7C7CD5F}"/>
          </ac:spMkLst>
        </pc:spChg>
        <pc:spChg chg="add mod">
          <ac:chgData name="Gerth Stølting Brodal" userId="04ef4784-6591-4f86-a140-f5c3b108582a" providerId="ADAL" clId="{FB23C12A-A31B-496E-9605-5D4D6095B3B3}" dt="2021-10-27T22:21:22.694" v="2982" actId="164"/>
          <ac:spMkLst>
            <pc:docMk/>
            <pc:sldMk cId="1904217337" sldId="271"/>
            <ac:spMk id="26" creationId="{1621C205-0D6C-4D98-8897-E663F57CF5A9}"/>
          </ac:spMkLst>
        </pc:spChg>
        <pc:grpChg chg="add del mod">
          <ac:chgData name="Gerth Stølting Brodal" userId="04ef4784-6591-4f86-a140-f5c3b108582a" providerId="ADAL" clId="{FB23C12A-A31B-496E-9605-5D4D6095B3B3}" dt="2021-10-27T22:18:27.832" v="2951" actId="165"/>
          <ac:grpSpMkLst>
            <pc:docMk/>
            <pc:sldMk cId="1904217337" sldId="271"/>
            <ac:grpSpMk id="4" creationId="{67F7EE24-5670-4D13-8E5C-8F5276E35057}"/>
          </ac:grpSpMkLst>
        </pc:grpChg>
        <pc:grpChg chg="add del mod">
          <ac:chgData name="Gerth Stølting Brodal" userId="04ef4784-6591-4f86-a140-f5c3b108582a" providerId="ADAL" clId="{FB23C12A-A31B-496E-9605-5D4D6095B3B3}" dt="2021-10-27T22:16:26.247" v="2946" actId="165"/>
          <ac:grpSpMkLst>
            <pc:docMk/>
            <pc:sldMk cId="1904217337" sldId="271"/>
            <ac:grpSpMk id="15" creationId="{19A26675-BE1F-442E-975B-0C7BD02198D4}"/>
          </ac:grpSpMkLst>
        </pc:grpChg>
        <pc:grpChg chg="add mod">
          <ac:chgData name="Gerth Stølting Brodal" userId="04ef4784-6591-4f86-a140-f5c3b108582a" providerId="ADAL" clId="{FB23C12A-A31B-496E-9605-5D4D6095B3B3}" dt="2021-10-27T22:27:42.074" v="3147" actId="1076"/>
          <ac:grpSpMkLst>
            <pc:docMk/>
            <pc:sldMk cId="1904217337" sldId="271"/>
            <ac:grpSpMk id="30" creationId="{93ABE7E4-D870-4BA4-B29D-456A2D6C3200}"/>
          </ac:grpSpMkLst>
        </pc:grpChg>
        <pc:grpChg chg="add mod">
          <ac:chgData name="Gerth Stølting Brodal" userId="04ef4784-6591-4f86-a140-f5c3b108582a" providerId="ADAL" clId="{FB23C12A-A31B-496E-9605-5D4D6095B3B3}" dt="2021-10-27T22:27:42.074" v="3147" actId="1076"/>
          <ac:grpSpMkLst>
            <pc:docMk/>
            <pc:sldMk cId="1904217337" sldId="271"/>
            <ac:grpSpMk id="31" creationId="{0956A6B6-F21E-4882-A6FD-A3CC45484B7C}"/>
          </ac:grpSpMkLst>
        </pc:grpChg>
        <pc:grpChg chg="add mod ord">
          <ac:chgData name="Gerth Stølting Brodal" userId="04ef4784-6591-4f86-a140-f5c3b108582a" providerId="ADAL" clId="{FB23C12A-A31B-496E-9605-5D4D6095B3B3}" dt="2021-10-27T22:27:42.074" v="3147" actId="1076"/>
          <ac:grpSpMkLst>
            <pc:docMk/>
            <pc:sldMk cId="1904217337" sldId="271"/>
            <ac:grpSpMk id="32" creationId="{30AFC739-3E17-4C13-8581-D2CEBE2DE18B}"/>
          </ac:grpSpMkLst>
        </pc:grpChg>
        <pc:grpChg chg="add del mod">
          <ac:chgData name="Gerth Stølting Brodal" userId="04ef4784-6591-4f86-a140-f5c3b108582a" providerId="ADAL" clId="{FB23C12A-A31B-496E-9605-5D4D6095B3B3}" dt="2021-10-27T22:27:42.074" v="3147" actId="1076"/>
          <ac:grpSpMkLst>
            <pc:docMk/>
            <pc:sldMk cId="1904217337" sldId="271"/>
            <ac:grpSpMk id="33" creationId="{7B315639-0A07-43D9-A391-69BC7570817D}"/>
          </ac:grpSpMkLst>
        </pc:grpChg>
        <pc:grpChg chg="add del mod ord">
          <ac:chgData name="Gerth Stølting Brodal" userId="04ef4784-6591-4f86-a140-f5c3b108582a" providerId="ADAL" clId="{FB23C12A-A31B-496E-9605-5D4D6095B3B3}" dt="2021-10-27T22:27:42.074" v="3147" actId="1076"/>
          <ac:grpSpMkLst>
            <pc:docMk/>
            <pc:sldMk cId="1904217337" sldId="271"/>
            <ac:grpSpMk id="34" creationId="{A938C99D-9617-4B7D-95C7-1729C5B2C594}"/>
          </ac:grpSpMkLst>
        </pc:grpChg>
        <pc:grpChg chg="add del mod">
          <ac:chgData name="Gerth Stølting Brodal" userId="04ef4784-6591-4f86-a140-f5c3b108582a" providerId="ADAL" clId="{FB23C12A-A31B-496E-9605-5D4D6095B3B3}" dt="2021-10-27T22:23:15.837" v="2999"/>
          <ac:grpSpMkLst>
            <pc:docMk/>
            <pc:sldMk cId="1904217337" sldId="271"/>
            <ac:grpSpMk id="38" creationId="{AD2957D0-A29D-42F3-8CAB-72F6C128E28A}"/>
          </ac:grpSpMkLst>
        </pc:grpChg>
        <pc:cxnChg chg="mod topLvl">
          <ac:chgData name="Gerth Stølting Brodal" userId="04ef4784-6591-4f86-a140-f5c3b108582a" providerId="ADAL" clId="{FB23C12A-A31B-496E-9605-5D4D6095B3B3}" dt="2021-10-27T22:19:24.584" v="2976" actId="164"/>
          <ac:cxnSpMkLst>
            <pc:docMk/>
            <pc:sldMk cId="1904217337" sldId="271"/>
            <ac:cxnSpMk id="5" creationId="{A7745AEA-88E3-409A-81B7-1BBF05B46AB9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6" creationId="{10744716-8933-48AD-95BB-8E6AD43DB333}"/>
          </ac:cxnSpMkLst>
        </pc:cxnChg>
        <pc:cxnChg chg="mod topLvl">
          <ac:chgData name="Gerth Stølting Brodal" userId="04ef4784-6591-4f86-a140-f5c3b108582a" providerId="ADAL" clId="{FB23C12A-A31B-496E-9605-5D4D6095B3B3}" dt="2021-10-27T22:22:11.926" v="2985" actId="164"/>
          <ac:cxnSpMkLst>
            <pc:docMk/>
            <pc:sldMk cId="1904217337" sldId="271"/>
            <ac:cxnSpMk id="7" creationId="{F6391294-736E-40C0-B768-27ADA02896C2}"/>
          </ac:cxnSpMkLst>
        </pc:cxnChg>
        <pc:cxnChg chg="mod topLvl">
          <ac:chgData name="Gerth Stølting Brodal" userId="04ef4784-6591-4f86-a140-f5c3b108582a" providerId="ADAL" clId="{FB23C12A-A31B-496E-9605-5D4D6095B3B3}" dt="2021-10-27T22:22:11.926" v="2985" actId="164"/>
          <ac:cxnSpMkLst>
            <pc:docMk/>
            <pc:sldMk cId="1904217337" sldId="271"/>
            <ac:cxnSpMk id="8" creationId="{2B0C339D-A40D-4F6B-BDEA-F5D4B1BBBC4C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9" creationId="{665B97E9-03F0-40C5-9365-3D9F7F828C5C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10" creationId="{781DCDF8-1CE3-4222-9380-A16FFF317E14}"/>
          </ac:cxnSpMkLst>
        </pc:cxnChg>
        <pc:cxnChg chg="mod topLvl">
          <ac:chgData name="Gerth Stølting Brodal" userId="04ef4784-6591-4f86-a140-f5c3b108582a" providerId="ADAL" clId="{FB23C12A-A31B-496E-9605-5D4D6095B3B3}" dt="2021-10-27T22:19:24.584" v="2976" actId="164"/>
          <ac:cxnSpMkLst>
            <pc:docMk/>
            <pc:sldMk cId="1904217337" sldId="271"/>
            <ac:cxnSpMk id="11" creationId="{E7437FC9-3F32-491F-B206-740B9166ED8D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12" creationId="{D5A1A0A6-DFD9-4247-822B-2DEC52351AEB}"/>
          </ac:cxnSpMkLst>
        </pc:cxnChg>
        <pc:cxnChg chg="mod topLvl">
          <ac:chgData name="Gerth Stølting Brodal" userId="04ef4784-6591-4f86-a140-f5c3b108582a" providerId="ADAL" clId="{FB23C12A-A31B-496E-9605-5D4D6095B3B3}" dt="2021-10-27T22:22:11.926" v="2985" actId="164"/>
          <ac:cxnSpMkLst>
            <pc:docMk/>
            <pc:sldMk cId="1904217337" sldId="271"/>
            <ac:cxnSpMk id="13" creationId="{EAB7032F-5942-4868-A5C2-033AEC28D3E3}"/>
          </ac:cxnSpMkLst>
        </pc:cxnChg>
        <pc:cxnChg chg="mod topLvl">
          <ac:chgData name="Gerth Stølting Brodal" userId="04ef4784-6591-4f86-a140-f5c3b108582a" providerId="ADAL" clId="{FB23C12A-A31B-496E-9605-5D4D6095B3B3}" dt="2021-10-27T22:19:24.584" v="2976" actId="164"/>
          <ac:cxnSpMkLst>
            <pc:docMk/>
            <pc:sldMk cId="1904217337" sldId="271"/>
            <ac:cxnSpMk id="14" creationId="{212CD942-4BA6-4590-ABBD-2FC78C338B91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16" creationId="{43428424-D136-489B-BB66-B82EC528B955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17" creationId="{181A59A0-4A88-4772-A510-01D2D7275009}"/>
          </ac:cxnSpMkLst>
        </pc:cxnChg>
        <pc:cxnChg chg="mod topLvl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18" creationId="{31F666F5-5B94-443C-A113-C21E3FD5A1BA}"/>
          </ac:cxnSpMkLst>
        </pc:cxnChg>
        <pc:cxnChg chg="add mod">
          <ac:chgData name="Gerth Stølting Brodal" userId="04ef4784-6591-4f86-a140-f5c3b108582a" providerId="ADAL" clId="{FB23C12A-A31B-496E-9605-5D4D6095B3B3}" dt="2021-10-27T22:19:17.371" v="2975" actId="164"/>
          <ac:cxnSpMkLst>
            <pc:docMk/>
            <pc:sldMk cId="1904217337" sldId="271"/>
            <ac:cxnSpMk id="27" creationId="{B93AC864-36A0-4A01-AE5E-FCCD6E3532D5}"/>
          </ac:cxnSpMkLst>
        </pc:cxnChg>
        <pc:cxnChg chg="add mod">
          <ac:chgData name="Gerth Stølting Brodal" userId="04ef4784-6591-4f86-a140-f5c3b108582a" providerId="ADAL" clId="{FB23C12A-A31B-496E-9605-5D4D6095B3B3}" dt="2021-10-27T22:19:17.371" v="2975" actId="164"/>
          <ac:cxnSpMkLst>
            <pc:docMk/>
            <pc:sldMk cId="1904217337" sldId="271"/>
            <ac:cxnSpMk id="28" creationId="{B0C56D04-1CA1-4AAB-BD00-1CFC72AD517D}"/>
          </ac:cxnSpMkLst>
        </pc:cxnChg>
        <pc:cxnChg chg="add mod">
          <ac:chgData name="Gerth Stølting Brodal" userId="04ef4784-6591-4f86-a140-f5c3b108582a" providerId="ADAL" clId="{FB23C12A-A31B-496E-9605-5D4D6095B3B3}" dt="2021-10-27T22:19:17.371" v="2975" actId="164"/>
          <ac:cxnSpMkLst>
            <pc:docMk/>
            <pc:sldMk cId="1904217337" sldId="271"/>
            <ac:cxnSpMk id="29" creationId="{AB2E4957-E9F4-42FA-ABAB-1D7DF7C2384F}"/>
          </ac:cxnSpMkLst>
        </pc:cxnChg>
        <pc:cxnChg chg="mod">
          <ac:chgData name="Gerth Stølting Brodal" userId="04ef4784-6591-4f86-a140-f5c3b108582a" providerId="ADAL" clId="{FB23C12A-A31B-496E-9605-5D4D6095B3B3}" dt="2021-10-27T22:22:23.276" v="2987" actId="693"/>
          <ac:cxnSpMkLst>
            <pc:docMk/>
            <pc:sldMk cId="1904217337" sldId="271"/>
            <ac:cxnSpMk id="35" creationId="{BAD0D7EF-EFB7-42CF-A753-153B3534024A}"/>
          </ac:cxnSpMkLst>
        </pc:cxnChg>
        <pc:cxnChg chg="mod">
          <ac:chgData name="Gerth Stølting Brodal" userId="04ef4784-6591-4f86-a140-f5c3b108582a" providerId="ADAL" clId="{FB23C12A-A31B-496E-9605-5D4D6095B3B3}" dt="2021-10-27T22:22:23.276" v="2987" actId="693"/>
          <ac:cxnSpMkLst>
            <pc:docMk/>
            <pc:sldMk cId="1904217337" sldId="271"/>
            <ac:cxnSpMk id="36" creationId="{DF0556EC-3F30-4CBA-A87C-38EF7CFE9322}"/>
          </ac:cxnSpMkLst>
        </pc:cxnChg>
        <pc:cxnChg chg="mod">
          <ac:chgData name="Gerth Stølting Brodal" userId="04ef4784-6591-4f86-a140-f5c3b108582a" providerId="ADAL" clId="{FB23C12A-A31B-496E-9605-5D4D6095B3B3}" dt="2021-10-27T22:22:23.276" v="2987" actId="693"/>
          <ac:cxnSpMkLst>
            <pc:docMk/>
            <pc:sldMk cId="1904217337" sldId="271"/>
            <ac:cxnSpMk id="37" creationId="{729FDE6A-8221-4A7F-B9CB-0BEF4A658F93}"/>
          </ac:cxnSpMkLst>
        </pc:cxnChg>
        <pc:cxnChg chg="mod">
          <ac:chgData name="Gerth Stølting Brodal" userId="04ef4784-6591-4f86-a140-f5c3b108582a" providerId="ADAL" clId="{FB23C12A-A31B-496E-9605-5D4D6095B3B3}" dt="2021-10-27T22:23:13.745" v="2998"/>
          <ac:cxnSpMkLst>
            <pc:docMk/>
            <pc:sldMk cId="1904217337" sldId="271"/>
            <ac:cxnSpMk id="39" creationId="{8D2B1582-4B7C-4CA8-AE83-74E77350EA53}"/>
          </ac:cxnSpMkLst>
        </pc:cxnChg>
        <pc:cxnChg chg="mod">
          <ac:chgData name="Gerth Stølting Brodal" userId="04ef4784-6591-4f86-a140-f5c3b108582a" providerId="ADAL" clId="{FB23C12A-A31B-496E-9605-5D4D6095B3B3}" dt="2021-10-27T22:23:13.745" v="2998"/>
          <ac:cxnSpMkLst>
            <pc:docMk/>
            <pc:sldMk cId="1904217337" sldId="271"/>
            <ac:cxnSpMk id="40" creationId="{22F4F5D3-961A-4976-9D2F-0615A086B381}"/>
          </ac:cxnSpMkLst>
        </pc:cxnChg>
        <pc:cxnChg chg="mod">
          <ac:chgData name="Gerth Stølting Brodal" userId="04ef4784-6591-4f86-a140-f5c3b108582a" providerId="ADAL" clId="{FB23C12A-A31B-496E-9605-5D4D6095B3B3}" dt="2021-10-27T22:23:13.745" v="2998"/>
          <ac:cxnSpMkLst>
            <pc:docMk/>
            <pc:sldMk cId="1904217337" sldId="271"/>
            <ac:cxnSpMk id="41" creationId="{FA15640A-7143-4255-B7F7-ABB255A124B1}"/>
          </ac:cxnSpMkLst>
        </pc:cxnChg>
        <pc:cxnChg chg="add mod">
          <ac:chgData name="Gerth Stølting Brodal" userId="04ef4784-6591-4f86-a140-f5c3b108582a" providerId="ADAL" clId="{FB23C12A-A31B-496E-9605-5D4D6095B3B3}" dt="2021-10-27T22:27:42.074" v="3147" actId="1076"/>
          <ac:cxnSpMkLst>
            <pc:docMk/>
            <pc:sldMk cId="1904217337" sldId="271"/>
            <ac:cxnSpMk id="42" creationId="{538F847F-8A16-4C64-98D6-5E46DEF3641A}"/>
          </ac:cxnSpMkLst>
        </pc:cxnChg>
      </pc:sldChg>
      <pc:sldChg chg="addSp delSp modSp new mod addAnim delAnim modAnim modNotesTx">
        <pc:chgData name="Gerth Stølting Brodal" userId="04ef4784-6591-4f86-a140-f5c3b108582a" providerId="ADAL" clId="{FB23C12A-A31B-496E-9605-5D4D6095B3B3}" dt="2021-10-27T23:06:27.121" v="3784" actId="20577"/>
        <pc:sldMkLst>
          <pc:docMk/>
          <pc:sldMk cId="1071238849" sldId="272"/>
        </pc:sldMkLst>
        <pc:spChg chg="del">
          <ac:chgData name="Gerth Stølting Brodal" userId="04ef4784-6591-4f86-a140-f5c3b108582a" providerId="ADAL" clId="{FB23C12A-A31B-496E-9605-5D4D6095B3B3}" dt="2021-10-27T22:51:38.539" v="3511" actId="478"/>
          <ac:spMkLst>
            <pc:docMk/>
            <pc:sldMk cId="1071238849" sldId="272"/>
            <ac:spMk id="2" creationId="{25648700-0AAD-4708-841B-B234463E419E}"/>
          </ac:spMkLst>
        </pc:spChg>
        <pc:spChg chg="del">
          <ac:chgData name="Gerth Stølting Brodal" userId="04ef4784-6591-4f86-a140-f5c3b108582a" providerId="ADAL" clId="{FB23C12A-A31B-496E-9605-5D4D6095B3B3}" dt="2021-10-27T22:51:38.539" v="3511" actId="478"/>
          <ac:spMkLst>
            <pc:docMk/>
            <pc:sldMk cId="1071238849" sldId="272"/>
            <ac:spMk id="3" creationId="{31E803F8-26AE-4C18-A945-E3E7621F7B0C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0" creationId="{B307E12E-CEAB-47D8-A2C0-937C856556BD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1" creationId="{22C5D731-DF30-49E7-9E2B-93BDC476AFCE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2" creationId="{8C321EB8-901C-43E9-AD8D-D454E5BFB45A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3" creationId="{6A49C916-CF72-4AB8-AAD1-C634FCF676B4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4" creationId="{52AA84AF-7FF3-4DF9-B70C-0F0B998B8474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5" creationId="{CB93E8BD-BBB3-4ABE-A6C4-616858C7EB25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6" creationId="{DB0E02C6-CD41-44D3-AEC9-A1CBCB348294}"/>
          </ac:spMkLst>
        </pc:spChg>
        <pc:spChg chg="mod">
          <ac:chgData name="Gerth Stølting Brodal" userId="04ef4784-6591-4f86-a140-f5c3b108582a" providerId="ADAL" clId="{FB23C12A-A31B-496E-9605-5D4D6095B3B3}" dt="2021-10-27T22:51:36.013" v="3510"/>
          <ac:spMkLst>
            <pc:docMk/>
            <pc:sldMk cId="1071238849" sldId="272"/>
            <ac:spMk id="27" creationId="{88C7553A-C65C-4BD7-A09C-FC1E289B0612}"/>
          </ac:spMkLst>
        </pc:spChg>
        <pc:spChg chg="del mod">
          <ac:chgData name="Gerth Stølting Brodal" userId="04ef4784-6591-4f86-a140-f5c3b108582a" providerId="ADAL" clId="{FB23C12A-A31B-496E-9605-5D4D6095B3B3}" dt="2021-10-27T22:51:41.244" v="3512" actId="478"/>
          <ac:spMkLst>
            <pc:docMk/>
            <pc:sldMk cId="1071238849" sldId="272"/>
            <ac:spMk id="30" creationId="{5CCE6D0E-EF4C-4401-81D4-6CA6BB0F8137}"/>
          </ac:spMkLst>
        </pc:spChg>
        <pc:spChg chg="del mod topLvl">
          <ac:chgData name="Gerth Stølting Brodal" userId="04ef4784-6591-4f86-a140-f5c3b108582a" providerId="ADAL" clId="{FB23C12A-A31B-496E-9605-5D4D6095B3B3}" dt="2021-10-27T22:51:49.370" v="3515" actId="478"/>
          <ac:spMkLst>
            <pc:docMk/>
            <pc:sldMk cId="1071238849" sldId="272"/>
            <ac:spMk id="31" creationId="{AD7A537C-FB04-4995-8078-FC8397185D9C}"/>
          </ac:spMkLst>
        </pc:spChg>
        <pc:grpChg chg="add mod">
          <ac:chgData name="Gerth Stølting Brodal" userId="04ef4784-6591-4f86-a140-f5c3b108582a" providerId="ADAL" clId="{FB23C12A-A31B-496E-9605-5D4D6095B3B3}" dt="2021-10-27T22:52:27.348" v="3521" actId="1076"/>
          <ac:grpSpMkLst>
            <pc:docMk/>
            <pc:sldMk cId="1071238849" sldId="272"/>
            <ac:grpSpMk id="4" creationId="{0C9412DF-64C8-4E5F-914F-AE819BA4F674}"/>
          </ac:grpSpMkLst>
        </pc:grpChg>
        <pc:grpChg chg="add del mod">
          <ac:chgData name="Gerth Stølting Brodal" userId="04ef4784-6591-4f86-a140-f5c3b108582a" providerId="ADAL" clId="{FB23C12A-A31B-496E-9605-5D4D6095B3B3}" dt="2021-10-27T22:52:14.451" v="3519" actId="478"/>
          <ac:grpSpMkLst>
            <pc:docMk/>
            <pc:sldMk cId="1071238849" sldId="272"/>
            <ac:grpSpMk id="15" creationId="{DF5D2156-F08F-4F5F-9C44-2FEA49C76EF9}"/>
          </ac:grpSpMkLst>
        </pc:grpChg>
        <pc:grpChg chg="add mod">
          <ac:chgData name="Gerth Stølting Brodal" userId="04ef4784-6591-4f86-a140-f5c3b108582a" providerId="ADAL" clId="{FB23C12A-A31B-496E-9605-5D4D6095B3B3}" dt="2021-10-27T22:52:27.348" v="3521" actId="1076"/>
          <ac:grpSpMkLst>
            <pc:docMk/>
            <pc:sldMk cId="1071238849" sldId="272"/>
            <ac:grpSpMk id="19" creationId="{0407A6A7-4AE3-4764-ADED-F78BFF490B9D}"/>
          </ac:grpSpMkLst>
        </pc:grpChg>
        <pc:grpChg chg="add del mod">
          <ac:chgData name="Gerth Stølting Brodal" userId="04ef4784-6591-4f86-a140-f5c3b108582a" providerId="ADAL" clId="{FB23C12A-A31B-496E-9605-5D4D6095B3B3}" dt="2021-10-27T22:51:49.370" v="3515" actId="478"/>
          <ac:grpSpMkLst>
            <pc:docMk/>
            <pc:sldMk cId="1071238849" sldId="272"/>
            <ac:grpSpMk id="28" creationId="{7507756C-A640-44A4-BB87-FDD6B5514F1F}"/>
          </ac:grpSpMkLst>
        </pc:grp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5" creationId="{96EC7C4F-9C47-458F-A229-C1B5B08B3885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6" creationId="{EF39DC6C-62D1-4A60-A91D-157F158AAC26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7" creationId="{409D23AD-CA58-4F57-AB5B-262B53EEB317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8" creationId="{B8804647-5E21-4FD2-A4FE-8C0B5210DC7F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9" creationId="{07F24FE0-300C-487C-8D68-747F3E5FB919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0" creationId="{1E86CCF4-EE19-49C4-96B7-B4E40168420D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1" creationId="{4915E205-8C4F-4789-B6E4-06257058ECE8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2" creationId="{84A7E4E6-CF7D-41F8-9415-93906384C479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3" creationId="{A822FF6A-8CDA-472B-B286-97A2BC23CA8E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4" creationId="{858BB58B-26CF-4A06-B68C-B5DAAD3B2BCC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6" creationId="{A3D6A920-5FB5-4EC2-9156-A205054068EF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7" creationId="{01045087-224E-45B7-BC42-EFF144B6B8C7}"/>
          </ac:cxnSpMkLst>
        </pc:cxnChg>
        <pc:cxnChg chg="mod">
          <ac:chgData name="Gerth Stølting Brodal" userId="04ef4784-6591-4f86-a140-f5c3b108582a" providerId="ADAL" clId="{FB23C12A-A31B-496E-9605-5D4D6095B3B3}" dt="2021-10-27T22:51:36.013" v="3510"/>
          <ac:cxnSpMkLst>
            <pc:docMk/>
            <pc:sldMk cId="1071238849" sldId="272"/>
            <ac:cxnSpMk id="18" creationId="{C9056797-3BA8-4D8B-A4CC-68C782256EBA}"/>
          </ac:cxnSpMkLst>
        </pc:cxnChg>
        <pc:cxnChg chg="del mod">
          <ac:chgData name="Gerth Stølting Brodal" userId="04ef4784-6591-4f86-a140-f5c3b108582a" providerId="ADAL" clId="{FB23C12A-A31B-496E-9605-5D4D6095B3B3}" dt="2021-10-27T22:51:46.838" v="3514" actId="478"/>
          <ac:cxnSpMkLst>
            <pc:docMk/>
            <pc:sldMk cId="1071238849" sldId="272"/>
            <ac:cxnSpMk id="29" creationId="{EB920ECB-AFA7-48DA-919E-B3F74473F488}"/>
          </ac:cxnSpMkLst>
        </pc:cxnChg>
        <pc:cxnChg chg="del mod topLvl">
          <ac:chgData name="Gerth Stølting Brodal" userId="04ef4784-6591-4f86-a140-f5c3b108582a" providerId="ADAL" clId="{FB23C12A-A31B-496E-9605-5D4D6095B3B3}" dt="2021-10-27T22:51:51.315" v="3516" actId="478"/>
          <ac:cxnSpMkLst>
            <pc:docMk/>
            <pc:sldMk cId="1071238849" sldId="272"/>
            <ac:cxnSpMk id="32" creationId="{99CC69A8-CE5F-47C2-A082-DBE963F81976}"/>
          </ac:cxnSpMkLst>
        </pc:cxnChg>
      </pc:sldChg>
      <pc:sldChg chg="addSp delSp modSp add mod ord delAnim modAnim modNotesTx">
        <pc:chgData name="Gerth Stølting Brodal" userId="04ef4784-6591-4f86-a140-f5c3b108582a" providerId="ADAL" clId="{FB23C12A-A31B-496E-9605-5D4D6095B3B3}" dt="2021-10-28T00:47:18.796" v="5505" actId="14100"/>
        <pc:sldMkLst>
          <pc:docMk/>
          <pc:sldMk cId="4920897" sldId="273"/>
        </pc:sldMkLst>
        <pc:spChg chg="mod">
          <ac:chgData name="Gerth Stølting Brodal" userId="04ef4784-6591-4f86-a140-f5c3b108582a" providerId="ADAL" clId="{FB23C12A-A31B-496E-9605-5D4D6095B3B3}" dt="2021-10-28T00:15:54.888" v="5206" actId="1076"/>
          <ac:spMkLst>
            <pc:docMk/>
            <pc:sldMk cId="4920897" sldId="273"/>
            <ac:spMk id="2" creationId="{374FBC4E-CC73-452B-A344-EC56364C0EC0}"/>
          </ac:spMkLst>
        </pc:spChg>
        <pc:spChg chg="mod">
          <ac:chgData name="Gerth Stølting Brodal" userId="04ef4784-6591-4f86-a140-f5c3b108582a" providerId="ADAL" clId="{FB23C12A-A31B-496E-9605-5D4D6095B3B3}" dt="2021-10-28T00:47:18.796" v="5505" actId="14100"/>
          <ac:spMkLst>
            <pc:docMk/>
            <pc:sldMk cId="4920897" sldId="273"/>
            <ac:spMk id="3" creationId="{1635D1E4-AFC8-4F74-80AC-13E8B90732E0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1" creationId="{952A877B-AE2E-4951-98B8-D506CC697B5A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3" creationId="{EB502B30-0676-43C7-BFB6-D150C255B48B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4" creationId="{9ABB1696-031D-40F7-B691-A2AFC9D77864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5" creationId="{6D450B6B-5307-499C-9144-98D81FD65F16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6" creationId="{865A5955-D1D8-4ED4-84D1-151805068219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7" creationId="{8FEB05DB-04D3-4592-8720-856FB8BDA228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8" creationId="{50BCA92D-90EF-44A4-A348-F5D6AFC15FFB}"/>
          </ac:spMkLst>
        </pc:spChg>
        <pc:spChg chg="mod">
          <ac:chgData name="Gerth Stølting Brodal" userId="04ef4784-6591-4f86-a140-f5c3b108582a" providerId="ADAL" clId="{FB23C12A-A31B-496E-9605-5D4D6095B3B3}" dt="2021-10-28T00:27:54.090" v="5314"/>
          <ac:spMkLst>
            <pc:docMk/>
            <pc:sldMk cId="4920897" sldId="273"/>
            <ac:spMk id="49" creationId="{FE8FCA5B-B28D-4B8D-83C1-B0525D4F1768}"/>
          </ac:spMkLst>
        </pc:spChg>
        <pc:grpChg chg="del">
          <ac:chgData name="Gerth Stølting Brodal" userId="04ef4784-6591-4f86-a140-f5c3b108582a" providerId="ADAL" clId="{FB23C12A-A31B-496E-9605-5D4D6095B3B3}" dt="2021-10-28T00:27:53.618" v="5313" actId="478"/>
          <ac:grpSpMkLst>
            <pc:docMk/>
            <pc:sldMk cId="4920897" sldId="273"/>
            <ac:grpSpMk id="30" creationId="{93ABE7E4-D870-4BA4-B29D-456A2D6C3200}"/>
          </ac:grpSpMkLst>
        </pc:grpChg>
        <pc:grpChg chg="del">
          <ac:chgData name="Gerth Stølting Brodal" userId="04ef4784-6591-4f86-a140-f5c3b108582a" providerId="ADAL" clId="{FB23C12A-A31B-496E-9605-5D4D6095B3B3}" dt="2021-10-28T00:27:53.618" v="5313" actId="478"/>
          <ac:grpSpMkLst>
            <pc:docMk/>
            <pc:sldMk cId="4920897" sldId="273"/>
            <ac:grpSpMk id="31" creationId="{0956A6B6-F21E-4882-A6FD-A3CC45484B7C}"/>
          </ac:grpSpMkLst>
        </pc:grpChg>
        <pc:grpChg chg="del">
          <ac:chgData name="Gerth Stølting Brodal" userId="04ef4784-6591-4f86-a140-f5c3b108582a" providerId="ADAL" clId="{FB23C12A-A31B-496E-9605-5D4D6095B3B3}" dt="2021-10-28T00:27:53.618" v="5313" actId="478"/>
          <ac:grpSpMkLst>
            <pc:docMk/>
            <pc:sldMk cId="4920897" sldId="273"/>
            <ac:grpSpMk id="32" creationId="{30AFC739-3E17-4C13-8581-D2CEBE2DE18B}"/>
          </ac:grpSpMkLst>
        </pc:grpChg>
        <pc:grpChg chg="del">
          <ac:chgData name="Gerth Stølting Brodal" userId="04ef4784-6591-4f86-a140-f5c3b108582a" providerId="ADAL" clId="{FB23C12A-A31B-496E-9605-5D4D6095B3B3}" dt="2021-10-28T00:27:53.618" v="5313" actId="478"/>
          <ac:grpSpMkLst>
            <pc:docMk/>
            <pc:sldMk cId="4920897" sldId="273"/>
            <ac:grpSpMk id="33" creationId="{7B315639-0A07-43D9-A391-69BC7570817D}"/>
          </ac:grpSpMkLst>
        </pc:grpChg>
        <pc:grpChg chg="del">
          <ac:chgData name="Gerth Stølting Brodal" userId="04ef4784-6591-4f86-a140-f5c3b108582a" providerId="ADAL" clId="{FB23C12A-A31B-496E-9605-5D4D6095B3B3}" dt="2021-10-28T00:27:53.618" v="5313" actId="478"/>
          <ac:grpSpMkLst>
            <pc:docMk/>
            <pc:sldMk cId="4920897" sldId="273"/>
            <ac:grpSpMk id="34" creationId="{A938C99D-9617-4B7D-95C7-1729C5B2C594}"/>
          </ac:grpSpMkLst>
        </pc:grpChg>
        <pc:grpChg chg="add mod">
          <ac:chgData name="Gerth Stølting Brodal" userId="04ef4784-6591-4f86-a140-f5c3b108582a" providerId="ADAL" clId="{FB23C12A-A31B-496E-9605-5D4D6095B3B3}" dt="2021-10-28T00:27:58.948" v="5315" actId="1076"/>
          <ac:grpSpMkLst>
            <pc:docMk/>
            <pc:sldMk cId="4920897" sldId="273"/>
            <ac:grpSpMk id="38" creationId="{AB50FF82-2EFE-4778-99D1-AF2EB6AD72F6}"/>
          </ac:grpSpMkLst>
        </pc:grpChg>
        <pc:grpChg chg="mod">
          <ac:chgData name="Gerth Stølting Brodal" userId="04ef4784-6591-4f86-a140-f5c3b108582a" providerId="ADAL" clId="{FB23C12A-A31B-496E-9605-5D4D6095B3B3}" dt="2021-10-28T00:27:54.090" v="5314"/>
          <ac:grpSpMkLst>
            <pc:docMk/>
            <pc:sldMk cId="4920897" sldId="273"/>
            <ac:grpSpMk id="39" creationId="{A303CA53-2940-45F4-9F57-31E88C72DE0B}"/>
          </ac:grpSpMkLst>
        </pc:grpChg>
        <pc:grpChg chg="mod">
          <ac:chgData name="Gerth Stølting Brodal" userId="04ef4784-6591-4f86-a140-f5c3b108582a" providerId="ADAL" clId="{FB23C12A-A31B-496E-9605-5D4D6095B3B3}" dt="2021-10-28T00:27:54.090" v="5314"/>
          <ac:grpSpMkLst>
            <pc:docMk/>
            <pc:sldMk cId="4920897" sldId="273"/>
            <ac:grpSpMk id="40" creationId="{FADA9225-B1B7-4BB1-B732-47AB9CBED73C}"/>
          </ac:grpSpMkLst>
        </pc:grp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6" creationId="{10744716-8933-48AD-95BB-8E6AD43DB333}"/>
          </ac:cxnSpMkLst>
        </pc:cxn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9" creationId="{665B97E9-03F0-40C5-9365-3D9F7F828C5C}"/>
          </ac:cxnSpMkLst>
        </pc:cxn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10" creationId="{781DCDF8-1CE3-4222-9380-A16FFF317E14}"/>
          </ac:cxnSpMkLst>
        </pc:cxn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12" creationId="{D5A1A0A6-DFD9-4247-822B-2DEC52351AEB}"/>
          </ac:cxnSpMkLst>
        </pc:cxnChg>
        <pc:cxnChg chg="del mod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16" creationId="{43428424-D136-489B-BB66-B82EC528B955}"/>
          </ac:cxnSpMkLst>
        </pc:cxn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17" creationId="{181A59A0-4A88-4772-A510-01D2D7275009}"/>
          </ac:cxnSpMkLst>
        </pc:cxn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18" creationId="{31F666F5-5B94-443C-A113-C21E3FD5A1BA}"/>
          </ac:cxnSpMkLst>
        </pc:cxnChg>
        <pc:cxnChg chg="del">
          <ac:chgData name="Gerth Stølting Brodal" userId="04ef4784-6591-4f86-a140-f5c3b108582a" providerId="ADAL" clId="{FB23C12A-A31B-496E-9605-5D4D6095B3B3}" dt="2021-10-28T00:27:53.618" v="5313" actId="478"/>
          <ac:cxnSpMkLst>
            <pc:docMk/>
            <pc:sldMk cId="4920897" sldId="273"/>
            <ac:cxnSpMk id="42" creationId="{538F847F-8A16-4C64-98D6-5E46DEF3641A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0" creationId="{292A4422-0724-400A-9CD8-96CFA3303E31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1" creationId="{A79AF912-177A-4626-B768-EA58A2747D61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2" creationId="{D443D275-D21C-4169-B799-4EDCA9007086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3" creationId="{92326315-51C2-4A9F-96FB-55A9A5CBA8DD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4" creationId="{9D0003F4-5E2D-4F03-8A80-FA572525DC51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5" creationId="{22182257-ABE8-4155-82E1-700FA604B372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6" creationId="{47B6942F-70F1-4D63-A8B0-415AF85FA1D5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7" creationId="{F33AEE9F-2711-430A-9709-B9DDFD019F6C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8" creationId="{C232B8C2-2051-40B0-8E77-0CE29FD0B8FA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59" creationId="{EBBA938E-7AD2-4291-9832-C9999B1A42E5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60" creationId="{6A94956A-867C-4588-9369-ED63C825AA1A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61" creationId="{E31F19E2-02E1-47E7-A00D-D41A299DD9D9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62" creationId="{8038BC02-184C-49DF-A852-BEA2D67F51F1}"/>
          </ac:cxnSpMkLst>
        </pc:cxnChg>
        <pc:cxnChg chg="mod">
          <ac:chgData name="Gerth Stølting Brodal" userId="04ef4784-6591-4f86-a140-f5c3b108582a" providerId="ADAL" clId="{FB23C12A-A31B-496E-9605-5D4D6095B3B3}" dt="2021-10-28T00:27:54.090" v="5314"/>
          <ac:cxnSpMkLst>
            <pc:docMk/>
            <pc:sldMk cId="4920897" sldId="273"/>
            <ac:cxnSpMk id="63" creationId="{B7C86E66-D116-48FC-B0C3-F640A0437095}"/>
          </ac:cxnSpMkLst>
        </pc:cxnChg>
      </pc:sldChg>
      <pc:sldChg chg="addSp delSp modSp new mod delAnim modAnim modShow">
        <pc:chgData name="Gerth Stølting Brodal" userId="04ef4784-6591-4f86-a140-f5c3b108582a" providerId="ADAL" clId="{FB23C12A-A31B-496E-9605-5D4D6095B3B3}" dt="2021-10-28T01:06:56.864" v="5922" actId="729"/>
        <pc:sldMkLst>
          <pc:docMk/>
          <pc:sldMk cId="723814138" sldId="274"/>
        </pc:sldMkLst>
        <pc:spChg chg="del">
          <ac:chgData name="Gerth Stølting Brodal" userId="04ef4784-6591-4f86-a140-f5c3b108582a" providerId="ADAL" clId="{FB23C12A-A31B-496E-9605-5D4D6095B3B3}" dt="2021-10-28T00:16:15.134" v="5212" actId="478"/>
          <ac:spMkLst>
            <pc:docMk/>
            <pc:sldMk cId="723814138" sldId="274"/>
            <ac:spMk id="2" creationId="{DA99F5C0-0AD8-45E5-8AED-D0CF5A267508}"/>
          </ac:spMkLst>
        </pc:spChg>
        <pc:spChg chg="del">
          <ac:chgData name="Gerth Stølting Brodal" userId="04ef4784-6591-4f86-a140-f5c3b108582a" providerId="ADAL" clId="{FB23C12A-A31B-496E-9605-5D4D6095B3B3}" dt="2021-10-28T00:16:06.194" v="5209" actId="478"/>
          <ac:spMkLst>
            <pc:docMk/>
            <pc:sldMk cId="723814138" sldId="274"/>
            <ac:spMk id="3" creationId="{0E8933E3-A367-43FD-B28A-29D013513695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29" creationId="{2DE8049A-EA25-492B-9B67-DE44345DB689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0" creationId="{C8302135-81EA-476A-9A0C-979EE3F5741C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1" creationId="{9C65098D-81DC-4A2F-9E45-B95C6D5E0056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2" creationId="{E761E430-16E1-4C5C-928C-C2D924965C8F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3" creationId="{033F0579-4D7D-4369-8EAB-F2FDBF348C94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4" creationId="{C80D0F94-4CA9-40DF-A46D-5C3AB53FD697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5" creationId="{E553C7EB-BCA9-48EB-9A45-8514B0FC164D}"/>
          </ac:spMkLst>
        </pc:spChg>
        <pc:spChg chg="mod">
          <ac:chgData name="Gerth Stølting Brodal" userId="04ef4784-6591-4f86-a140-f5c3b108582a" providerId="ADAL" clId="{FB23C12A-A31B-496E-9605-5D4D6095B3B3}" dt="2021-10-28T00:16:01.807" v="5208"/>
          <ac:spMkLst>
            <pc:docMk/>
            <pc:sldMk cId="723814138" sldId="274"/>
            <ac:spMk id="36" creationId="{CF5104D4-338A-43BD-8620-77D1B733962A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2" creationId="{D02BF2C9-4667-4181-BECE-7749A1ED5620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3" creationId="{00D98325-E8B9-4E40-956A-C16F4568CDF3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4" creationId="{C316997F-CEA9-4759-AAAD-6CE3AE3E4AC0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5" creationId="{FEDF6F65-CC63-4C04-950E-14569BCE5C83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6" creationId="{EBA6F138-AB3C-46FB-9034-318DFF955B45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7" creationId="{1B3CBB3F-0CED-473A-A149-ED8CD75C88C5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8" creationId="{8B269489-D39C-4358-96B8-F1E22FF5D7B1}"/>
          </ac:spMkLst>
        </pc:spChg>
        <pc:spChg chg="mod">
          <ac:chgData name="Gerth Stølting Brodal" userId="04ef4784-6591-4f86-a140-f5c3b108582a" providerId="ADAL" clId="{FB23C12A-A31B-496E-9605-5D4D6095B3B3}" dt="2021-10-28T00:16:20.889" v="5214"/>
          <ac:spMkLst>
            <pc:docMk/>
            <pc:sldMk cId="723814138" sldId="274"/>
            <ac:spMk id="69" creationId="{9B14E556-87B1-4789-B9AF-CEB85C66D3FC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3" creationId="{ECD0DABA-23CD-4588-8B46-FC789B431E5A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4" creationId="{2EAEA6E7-CD35-49D9-B4ED-CF47604ADACE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5" creationId="{AF3C4248-AA73-4A01-BD40-A36BF08DF399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6" creationId="{B141A4F4-60FF-4813-A69A-CB442D7EC2A8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7" creationId="{FC01E8D0-1D42-4DE4-AD3E-23FBAF728A04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8" creationId="{CE4C1885-34F8-4D36-8149-CF538ACA524C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89" creationId="{CFD1A11F-A059-4AE6-9F69-70BA1359FEB9}"/>
          </ac:spMkLst>
        </pc:spChg>
        <pc:spChg chg="mod">
          <ac:chgData name="Gerth Stølting Brodal" userId="04ef4784-6591-4f86-a140-f5c3b108582a" providerId="ADAL" clId="{FB23C12A-A31B-496E-9605-5D4D6095B3B3}" dt="2021-10-28T00:17:19.272" v="5222"/>
          <ac:spMkLst>
            <pc:docMk/>
            <pc:sldMk cId="723814138" sldId="274"/>
            <ac:spMk id="90" creationId="{99A64EAE-254B-4336-88ED-C3EA53198411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15" creationId="{58CCEB77-5834-41FC-AB3F-20108584046F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16" creationId="{2FB2B79B-7222-4A77-925E-9D211E06AEAA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17" creationId="{0D67DEFE-5BE7-4B17-96BC-DD5347914E1C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18" creationId="{2648CE9B-7750-4917-BE4F-989725B327AA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19" creationId="{C8EA138C-3B51-4557-AEBF-332AB2E2FD6F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20" creationId="{EA0E8776-3287-43C1-BD20-32291103C145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21" creationId="{F1F2E902-6B4A-414D-B86B-0D31F4ACE068}"/>
          </ac:spMkLst>
        </pc:spChg>
        <pc:spChg chg="mod">
          <ac:chgData name="Gerth Stølting Brodal" userId="04ef4784-6591-4f86-a140-f5c3b108582a" providerId="ADAL" clId="{FB23C12A-A31B-496E-9605-5D4D6095B3B3}" dt="2021-10-28T00:17:23.227" v="5224"/>
          <ac:spMkLst>
            <pc:docMk/>
            <pc:sldMk cId="723814138" sldId="274"/>
            <ac:spMk id="122" creationId="{1A0C8C02-304B-481E-AB9F-531952D22799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3" creationId="{84541E4F-CB79-4F41-9105-1F91E8E362AD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4" creationId="{7086CD5D-0B5D-4933-AA79-684E9E26FD49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5" creationId="{3C0EF69E-397E-41E5-B268-E21825C5F75D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6" creationId="{32624D45-E116-432B-9B33-3316FEA32D25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7" creationId="{CF5799CB-E37B-46E7-9D42-76624383535F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8" creationId="{67BA3AE7-A60C-4CAA-83CE-861CC38405A7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49" creationId="{149F0063-F528-4EE0-8538-89034D3098F4}"/>
          </ac:spMkLst>
        </pc:spChg>
        <pc:spChg chg="mod">
          <ac:chgData name="Gerth Stølting Brodal" userId="04ef4784-6591-4f86-a140-f5c3b108582a" providerId="ADAL" clId="{FB23C12A-A31B-496E-9605-5D4D6095B3B3}" dt="2021-10-28T00:20:05.778" v="5255"/>
          <ac:spMkLst>
            <pc:docMk/>
            <pc:sldMk cId="723814138" sldId="274"/>
            <ac:spMk id="150" creationId="{9F5EA1B6-2237-448B-B640-4F9AECF9CF26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65" creationId="{A50AB21C-EC9C-4464-8C41-2AA3E8336E7B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66" creationId="{4F52C3B2-E024-4CEA-A408-5C1438E920D7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67" creationId="{41566DFA-EA4B-4CCC-A957-B1D2BB6E55D6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68" creationId="{3D63018A-2962-4D7F-996D-5E3D6528A693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69" creationId="{AE79C755-96C5-445A-AFA9-B6AB743BAA69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70" creationId="{E8414C5A-598D-4A23-88A8-CEC80FFAF044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71" creationId="{7149251A-165B-45A1-95D0-1992F3E27D7C}"/>
          </ac:spMkLst>
        </pc:spChg>
        <pc:spChg chg="mod">
          <ac:chgData name="Gerth Stølting Brodal" userId="04ef4784-6591-4f86-a140-f5c3b108582a" providerId="ADAL" clId="{FB23C12A-A31B-496E-9605-5D4D6095B3B3}" dt="2021-10-28T00:23:37.389" v="5269"/>
          <ac:spMkLst>
            <pc:docMk/>
            <pc:sldMk cId="723814138" sldId="274"/>
            <ac:spMk id="172" creationId="{2FB4AEA1-39D8-4A35-B8E0-2BD0F83AC501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88" creationId="{A743A630-9909-49A7-B91A-6DF4EA476C99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89" creationId="{917D5685-DC70-4859-8B2B-A509085CC60A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90" creationId="{B1BF168B-EFE6-4F28-BF8B-E5B3F48D92B1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91" creationId="{7538BB61-0BB8-4486-950A-43B41C5D71AC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92" creationId="{6F37F4AA-88C2-44C5-89BA-E9743553C452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93" creationId="{F3093A7D-9AA7-4478-94ED-7A87B04C14FF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94" creationId="{B7E03C78-2462-4DD7-A781-FBBD3454C498}"/>
          </ac:spMkLst>
        </pc:spChg>
        <pc:spChg chg="mod">
          <ac:chgData name="Gerth Stølting Brodal" userId="04ef4784-6591-4f86-a140-f5c3b108582a" providerId="ADAL" clId="{FB23C12A-A31B-496E-9605-5D4D6095B3B3}" dt="2021-10-28T00:23:41.017" v="5270"/>
          <ac:spMkLst>
            <pc:docMk/>
            <pc:sldMk cId="723814138" sldId="274"/>
            <ac:spMk id="195" creationId="{06018E34-E053-44B9-99FF-8B8FCB16CE31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0" creationId="{5163E3CB-CF60-4F29-977D-5F004CBC5189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1" creationId="{060B25D5-323C-4C03-9FF5-981671EBFA2D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2" creationId="{9A335097-A335-4B67-AB5A-7E14F1EA81EE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3" creationId="{7C9287EC-B245-4DB9-BF74-37074A6D657F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4" creationId="{0CACB429-7543-4307-9150-6654098D39F5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5" creationId="{A38BA383-E63B-4B4E-9A7B-5C6239B53F24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6" creationId="{B4F2D9A3-137F-459B-961A-6878328AB8BF}"/>
          </ac:spMkLst>
        </pc:spChg>
        <pc:spChg chg="mod">
          <ac:chgData name="Gerth Stølting Brodal" userId="04ef4784-6591-4f86-a140-f5c3b108582a" providerId="ADAL" clId="{FB23C12A-A31B-496E-9605-5D4D6095B3B3}" dt="2021-10-28T00:24:18.256" v="5276"/>
          <ac:spMkLst>
            <pc:docMk/>
            <pc:sldMk cId="723814138" sldId="274"/>
            <ac:spMk id="217" creationId="{9FD62A9B-35DC-47BC-9F1D-CC2770A6CD5B}"/>
          </ac:spMkLst>
        </pc:spChg>
        <pc:grpChg chg="add mod">
          <ac:chgData name="Gerth Stølting Brodal" userId="04ef4784-6591-4f86-a140-f5c3b108582a" providerId="ADAL" clId="{FB23C12A-A31B-496E-9605-5D4D6095B3B3}" dt="2021-10-28T00:17:03.106" v="5219" actId="164"/>
          <ac:grpSpMkLst>
            <pc:docMk/>
            <pc:sldMk cId="723814138" sldId="274"/>
            <ac:grpSpMk id="4" creationId="{CC0FDF72-5170-45CC-AD9F-3939E324CB55}"/>
          </ac:grpSpMkLst>
        </pc:grpChg>
        <pc:grpChg chg="add del mod">
          <ac:chgData name="Gerth Stølting Brodal" userId="04ef4784-6591-4f86-a140-f5c3b108582a" providerId="ADAL" clId="{FB23C12A-A31B-496E-9605-5D4D6095B3B3}" dt="2021-10-28T00:19:07.463" v="5239" actId="478"/>
          <ac:grpSpMkLst>
            <pc:docMk/>
            <pc:sldMk cId="723814138" sldId="274"/>
            <ac:grpSpMk id="12" creationId="{C5234FE2-BB7E-4923-A126-914DD9D1A14F}"/>
          </ac:grpSpMkLst>
        </pc:grpChg>
        <pc:grpChg chg="add mod">
          <ac:chgData name="Gerth Stølting Brodal" userId="04ef4784-6591-4f86-a140-f5c3b108582a" providerId="ADAL" clId="{FB23C12A-A31B-496E-9605-5D4D6095B3B3}" dt="2021-10-28T00:17:03.106" v="5219" actId="164"/>
          <ac:grpSpMkLst>
            <pc:docMk/>
            <pc:sldMk cId="723814138" sldId="274"/>
            <ac:grpSpMk id="16" creationId="{78518AC0-3950-458A-9EC8-0C85327BF428}"/>
          </ac:grpSpMkLst>
        </pc:grpChg>
        <pc:grpChg chg="add del mod">
          <ac:chgData name="Gerth Stølting Brodal" userId="04ef4784-6591-4f86-a140-f5c3b108582a" providerId="ADAL" clId="{FB23C12A-A31B-496E-9605-5D4D6095B3B3}" dt="2021-10-28T00:18:42.682" v="5231" actId="478"/>
          <ac:grpSpMkLst>
            <pc:docMk/>
            <pc:sldMk cId="723814138" sldId="274"/>
            <ac:grpSpMk id="23" creationId="{2E4EB629-2D5D-475D-A2DD-A504C96CFD7B}"/>
          </ac:grpSpMkLst>
        </pc:grpChg>
        <pc:grpChg chg="add mod">
          <ac:chgData name="Gerth Stølting Brodal" userId="04ef4784-6591-4f86-a140-f5c3b108582a" providerId="ADAL" clId="{FB23C12A-A31B-496E-9605-5D4D6095B3B3}" dt="2021-10-28T00:17:03.106" v="5219" actId="164"/>
          <ac:grpSpMkLst>
            <pc:docMk/>
            <pc:sldMk cId="723814138" sldId="274"/>
            <ac:grpSpMk id="28" creationId="{E34FFC73-DD6A-4C67-A0C4-304F7290998B}"/>
          </ac:grpSpMkLst>
        </pc:grpChg>
        <pc:grpChg chg="add del mod">
          <ac:chgData name="Gerth Stølting Brodal" userId="04ef4784-6591-4f86-a140-f5c3b108582a" providerId="ADAL" clId="{FB23C12A-A31B-496E-9605-5D4D6095B3B3}" dt="2021-10-28T00:16:47.597" v="5217" actId="478"/>
          <ac:grpSpMkLst>
            <pc:docMk/>
            <pc:sldMk cId="723814138" sldId="274"/>
            <ac:grpSpMk id="37" creationId="{FF1071BB-FE84-4756-A799-DDE76CEF4499}"/>
          </ac:grpSpMkLst>
        </pc:grpChg>
        <pc:grpChg chg="add del mod">
          <ac:chgData name="Gerth Stølting Brodal" userId="04ef4784-6591-4f86-a140-f5c3b108582a" providerId="ADAL" clId="{FB23C12A-A31B-496E-9605-5D4D6095B3B3}" dt="2021-10-28T00:16:47.597" v="5217" actId="478"/>
          <ac:grpSpMkLst>
            <pc:docMk/>
            <pc:sldMk cId="723814138" sldId="274"/>
            <ac:grpSpMk id="45" creationId="{E1418C5C-A1A4-422E-ADFC-36F479D53E80}"/>
          </ac:grpSpMkLst>
        </pc:grpChg>
        <pc:grpChg chg="add del mod">
          <ac:chgData name="Gerth Stølting Brodal" userId="04ef4784-6591-4f86-a140-f5c3b108582a" providerId="ADAL" clId="{FB23C12A-A31B-496E-9605-5D4D6095B3B3}" dt="2021-10-28T00:16:47.597" v="5217" actId="478"/>
          <ac:grpSpMkLst>
            <pc:docMk/>
            <pc:sldMk cId="723814138" sldId="274"/>
            <ac:grpSpMk id="49" creationId="{A1FD491E-6565-438B-8330-38DCE1A617D4}"/>
          </ac:grpSpMkLst>
        </pc:grpChg>
        <pc:grpChg chg="add del mod">
          <ac:chgData name="Gerth Stølting Brodal" userId="04ef4784-6591-4f86-a140-f5c3b108582a" providerId="ADAL" clId="{FB23C12A-A31B-496E-9605-5D4D6095B3B3}" dt="2021-10-28T00:16:47.597" v="5217" actId="478"/>
          <ac:grpSpMkLst>
            <pc:docMk/>
            <pc:sldMk cId="723814138" sldId="274"/>
            <ac:grpSpMk id="56" creationId="{41EEE397-F309-476C-B96D-DCF44A894898}"/>
          </ac:grpSpMkLst>
        </pc:grpChg>
        <pc:grpChg chg="add del mod">
          <ac:chgData name="Gerth Stølting Brodal" userId="04ef4784-6591-4f86-a140-f5c3b108582a" providerId="ADAL" clId="{FB23C12A-A31B-496E-9605-5D4D6095B3B3}" dt="2021-10-28T00:16:47.597" v="5217" actId="478"/>
          <ac:grpSpMkLst>
            <pc:docMk/>
            <pc:sldMk cId="723814138" sldId="274"/>
            <ac:grpSpMk id="61" creationId="{CA72C45F-ECF1-4D2B-A44F-257ED618DD9F}"/>
          </ac:grpSpMkLst>
        </pc:grpChg>
        <pc:grpChg chg="add mod">
          <ac:chgData name="Gerth Stølting Brodal" userId="04ef4784-6591-4f86-a140-f5c3b108582a" providerId="ADAL" clId="{FB23C12A-A31B-496E-9605-5D4D6095B3B3}" dt="2021-10-28T00:25:54.776" v="5286" actId="1076"/>
          <ac:grpSpMkLst>
            <pc:docMk/>
            <pc:sldMk cId="723814138" sldId="274"/>
            <ac:grpSpMk id="70" creationId="{4E1BB197-E908-4D33-B07F-6A804FD2DA64}"/>
          </ac:grpSpMkLst>
        </pc:grpChg>
        <pc:grpChg chg="add del mod">
          <ac:chgData name="Gerth Stølting Brodal" userId="04ef4784-6591-4f86-a140-f5c3b108582a" providerId="ADAL" clId="{FB23C12A-A31B-496E-9605-5D4D6095B3B3}" dt="2021-10-28T00:19:59.313" v="5254" actId="478"/>
          <ac:grpSpMkLst>
            <pc:docMk/>
            <pc:sldMk cId="723814138" sldId="274"/>
            <ac:grpSpMk id="71" creationId="{6C713891-B147-473B-A61D-C237D06B6F1C}"/>
          </ac:grpSpMkLst>
        </pc:grpChg>
        <pc:grpChg chg="mod">
          <ac:chgData name="Gerth Stølting Brodal" userId="04ef4784-6591-4f86-a140-f5c3b108582a" providerId="ADAL" clId="{FB23C12A-A31B-496E-9605-5D4D6095B3B3}" dt="2021-10-28T00:17:19.272" v="5222"/>
          <ac:grpSpMkLst>
            <pc:docMk/>
            <pc:sldMk cId="723814138" sldId="274"/>
            <ac:grpSpMk id="72" creationId="{15621930-D991-4AFE-B6C1-840166C14E48}"/>
          </ac:grpSpMkLst>
        </pc:grpChg>
        <pc:grpChg chg="mod">
          <ac:chgData name="Gerth Stølting Brodal" userId="04ef4784-6591-4f86-a140-f5c3b108582a" providerId="ADAL" clId="{FB23C12A-A31B-496E-9605-5D4D6095B3B3}" dt="2021-10-28T00:17:19.272" v="5222"/>
          <ac:grpSpMkLst>
            <pc:docMk/>
            <pc:sldMk cId="723814138" sldId="274"/>
            <ac:grpSpMk id="77" creationId="{B0D8F821-779A-4933-9A5A-519E2E28815E}"/>
          </ac:grpSpMkLst>
        </pc:grpChg>
        <pc:grpChg chg="mod">
          <ac:chgData name="Gerth Stølting Brodal" userId="04ef4784-6591-4f86-a140-f5c3b108582a" providerId="ADAL" clId="{FB23C12A-A31B-496E-9605-5D4D6095B3B3}" dt="2021-10-28T00:17:19.272" v="5222"/>
          <ac:grpSpMkLst>
            <pc:docMk/>
            <pc:sldMk cId="723814138" sldId="274"/>
            <ac:grpSpMk id="78" creationId="{153A6E27-86C1-406F-9E97-23082C397C76}"/>
          </ac:grpSpMkLst>
        </pc:grpChg>
        <pc:grpChg chg="mod">
          <ac:chgData name="Gerth Stølting Brodal" userId="04ef4784-6591-4f86-a140-f5c3b108582a" providerId="ADAL" clId="{FB23C12A-A31B-496E-9605-5D4D6095B3B3}" dt="2021-10-28T00:17:19.272" v="5222"/>
          <ac:grpSpMkLst>
            <pc:docMk/>
            <pc:sldMk cId="723814138" sldId="274"/>
            <ac:grpSpMk id="80" creationId="{091954C0-D30B-4BA3-A691-AF432E3789B4}"/>
          </ac:grpSpMkLst>
        </pc:grpChg>
        <pc:grpChg chg="mod">
          <ac:chgData name="Gerth Stølting Brodal" userId="04ef4784-6591-4f86-a140-f5c3b108582a" providerId="ADAL" clId="{FB23C12A-A31B-496E-9605-5D4D6095B3B3}" dt="2021-10-28T00:17:19.272" v="5222"/>
          <ac:grpSpMkLst>
            <pc:docMk/>
            <pc:sldMk cId="723814138" sldId="274"/>
            <ac:grpSpMk id="82" creationId="{7CE45942-0076-4241-9D42-E70B0B99A669}"/>
          </ac:grpSpMkLst>
        </pc:grpChg>
        <pc:grpChg chg="add del mod">
          <ac:chgData name="Gerth Stølting Brodal" userId="04ef4784-6591-4f86-a140-f5c3b108582a" providerId="ADAL" clId="{FB23C12A-A31B-496E-9605-5D4D6095B3B3}" dt="2021-10-28T00:19:59.313" v="5254" actId="478"/>
          <ac:grpSpMkLst>
            <pc:docMk/>
            <pc:sldMk cId="723814138" sldId="274"/>
            <ac:grpSpMk id="103" creationId="{CF1BFB68-B073-4C8C-9F16-3FFF0431CFEF}"/>
          </ac:grpSpMkLst>
        </pc:grpChg>
        <pc:grpChg chg="mod">
          <ac:chgData name="Gerth Stølting Brodal" userId="04ef4784-6591-4f86-a140-f5c3b108582a" providerId="ADAL" clId="{FB23C12A-A31B-496E-9605-5D4D6095B3B3}" dt="2021-10-28T00:17:23.227" v="5224"/>
          <ac:grpSpMkLst>
            <pc:docMk/>
            <pc:sldMk cId="723814138" sldId="274"/>
            <ac:grpSpMk id="104" creationId="{8AF7DB27-CC39-4AA3-96B2-772E4CC7A8E5}"/>
          </ac:grpSpMkLst>
        </pc:grpChg>
        <pc:grpChg chg="mod">
          <ac:chgData name="Gerth Stølting Brodal" userId="04ef4784-6591-4f86-a140-f5c3b108582a" providerId="ADAL" clId="{FB23C12A-A31B-496E-9605-5D4D6095B3B3}" dt="2021-10-28T00:17:23.227" v="5224"/>
          <ac:grpSpMkLst>
            <pc:docMk/>
            <pc:sldMk cId="723814138" sldId="274"/>
            <ac:grpSpMk id="109" creationId="{0E42D0B1-63BE-4024-9B5F-11CD5E22E843}"/>
          </ac:grpSpMkLst>
        </pc:grpChg>
        <pc:grpChg chg="mod">
          <ac:chgData name="Gerth Stølting Brodal" userId="04ef4784-6591-4f86-a140-f5c3b108582a" providerId="ADAL" clId="{FB23C12A-A31B-496E-9605-5D4D6095B3B3}" dt="2021-10-28T00:17:23.227" v="5224"/>
          <ac:grpSpMkLst>
            <pc:docMk/>
            <pc:sldMk cId="723814138" sldId="274"/>
            <ac:grpSpMk id="110" creationId="{BD49988F-B3B5-4F98-8E63-8017C88DF18A}"/>
          </ac:grpSpMkLst>
        </pc:grpChg>
        <pc:grpChg chg="mod">
          <ac:chgData name="Gerth Stølting Brodal" userId="04ef4784-6591-4f86-a140-f5c3b108582a" providerId="ADAL" clId="{FB23C12A-A31B-496E-9605-5D4D6095B3B3}" dt="2021-10-28T00:17:23.227" v="5224"/>
          <ac:grpSpMkLst>
            <pc:docMk/>
            <pc:sldMk cId="723814138" sldId="274"/>
            <ac:grpSpMk id="112" creationId="{C4EB560F-174E-4686-B16B-E7C978595184}"/>
          </ac:grpSpMkLst>
        </pc:grpChg>
        <pc:grpChg chg="mod">
          <ac:chgData name="Gerth Stølting Brodal" userId="04ef4784-6591-4f86-a140-f5c3b108582a" providerId="ADAL" clId="{FB23C12A-A31B-496E-9605-5D4D6095B3B3}" dt="2021-10-28T00:17:23.227" v="5224"/>
          <ac:grpSpMkLst>
            <pc:docMk/>
            <pc:sldMk cId="723814138" sldId="274"/>
            <ac:grpSpMk id="114" creationId="{F053E12E-7222-43DC-B33E-40820A23384A}"/>
          </ac:grpSpMkLst>
        </pc:grpChg>
        <pc:grpChg chg="add mod">
          <ac:chgData name="Gerth Stølting Brodal" userId="04ef4784-6591-4f86-a140-f5c3b108582a" providerId="ADAL" clId="{FB23C12A-A31B-496E-9605-5D4D6095B3B3}" dt="2021-10-28T00:25:54.776" v="5286" actId="1076"/>
          <ac:grpSpMkLst>
            <pc:docMk/>
            <pc:sldMk cId="723814138" sldId="274"/>
            <ac:grpSpMk id="135" creationId="{1539BBA3-BC93-4E30-9610-1B29CD97DCF9}"/>
          </ac:grpSpMkLst>
        </pc:grpChg>
        <pc:grpChg chg="mod">
          <ac:chgData name="Gerth Stølting Brodal" userId="04ef4784-6591-4f86-a140-f5c3b108582a" providerId="ADAL" clId="{FB23C12A-A31B-496E-9605-5D4D6095B3B3}" dt="2021-10-28T00:20:05.778" v="5255"/>
          <ac:grpSpMkLst>
            <pc:docMk/>
            <pc:sldMk cId="723814138" sldId="274"/>
            <ac:grpSpMk id="136" creationId="{86BCF99F-37CF-40B7-A343-9EAA13F0DD04}"/>
          </ac:grpSpMkLst>
        </pc:grpChg>
        <pc:grpChg chg="mod">
          <ac:chgData name="Gerth Stølting Brodal" userId="04ef4784-6591-4f86-a140-f5c3b108582a" providerId="ADAL" clId="{FB23C12A-A31B-496E-9605-5D4D6095B3B3}" dt="2021-10-28T00:20:05.778" v="5255"/>
          <ac:grpSpMkLst>
            <pc:docMk/>
            <pc:sldMk cId="723814138" sldId="274"/>
            <ac:grpSpMk id="141" creationId="{43D444BB-A285-4A0A-A1B2-BCDE04E5F351}"/>
          </ac:grpSpMkLst>
        </pc:grpChg>
        <pc:grpChg chg="mod">
          <ac:chgData name="Gerth Stølting Brodal" userId="04ef4784-6591-4f86-a140-f5c3b108582a" providerId="ADAL" clId="{FB23C12A-A31B-496E-9605-5D4D6095B3B3}" dt="2021-10-28T00:20:05.778" v="5255"/>
          <ac:grpSpMkLst>
            <pc:docMk/>
            <pc:sldMk cId="723814138" sldId="274"/>
            <ac:grpSpMk id="142" creationId="{DF3C3A5D-EDAE-4B0F-A8C3-3054F476C012}"/>
          </ac:grpSpMkLst>
        </pc:grpChg>
        <pc:grpChg chg="add mod">
          <ac:chgData name="Gerth Stølting Brodal" userId="04ef4784-6591-4f86-a140-f5c3b108582a" providerId="ADAL" clId="{FB23C12A-A31B-496E-9605-5D4D6095B3B3}" dt="2021-10-28T00:25:54.776" v="5286" actId="1076"/>
          <ac:grpSpMkLst>
            <pc:docMk/>
            <pc:sldMk cId="723814138" sldId="274"/>
            <ac:grpSpMk id="157" creationId="{3F894621-0FE3-4F94-9EEB-A883F0F7B4D3}"/>
          </ac:grpSpMkLst>
        </pc:grpChg>
        <pc:grpChg chg="mod">
          <ac:chgData name="Gerth Stølting Brodal" userId="04ef4784-6591-4f86-a140-f5c3b108582a" providerId="ADAL" clId="{FB23C12A-A31B-496E-9605-5D4D6095B3B3}" dt="2021-10-28T00:23:37.389" v="5269"/>
          <ac:grpSpMkLst>
            <pc:docMk/>
            <pc:sldMk cId="723814138" sldId="274"/>
            <ac:grpSpMk id="158" creationId="{83E2E703-1543-4754-9640-C52412F11276}"/>
          </ac:grpSpMkLst>
        </pc:grpChg>
        <pc:grpChg chg="mod">
          <ac:chgData name="Gerth Stølting Brodal" userId="04ef4784-6591-4f86-a140-f5c3b108582a" providerId="ADAL" clId="{FB23C12A-A31B-496E-9605-5D4D6095B3B3}" dt="2021-10-28T00:23:37.389" v="5269"/>
          <ac:grpSpMkLst>
            <pc:docMk/>
            <pc:sldMk cId="723814138" sldId="274"/>
            <ac:grpSpMk id="163" creationId="{D49F88B0-FC40-4291-BD57-810667CD79E6}"/>
          </ac:grpSpMkLst>
        </pc:grpChg>
        <pc:grpChg chg="mod">
          <ac:chgData name="Gerth Stølting Brodal" userId="04ef4784-6591-4f86-a140-f5c3b108582a" providerId="ADAL" clId="{FB23C12A-A31B-496E-9605-5D4D6095B3B3}" dt="2021-10-28T00:23:37.389" v="5269"/>
          <ac:grpSpMkLst>
            <pc:docMk/>
            <pc:sldMk cId="723814138" sldId="274"/>
            <ac:grpSpMk id="164" creationId="{8B197FA6-2574-4C57-902F-526561AFED20}"/>
          </ac:grpSpMkLst>
        </pc:grpChg>
        <pc:grpChg chg="add mod">
          <ac:chgData name="Gerth Stølting Brodal" userId="04ef4784-6591-4f86-a140-f5c3b108582a" providerId="ADAL" clId="{FB23C12A-A31B-496E-9605-5D4D6095B3B3}" dt="2021-10-28T00:27:41.078" v="5310" actId="1036"/>
          <ac:grpSpMkLst>
            <pc:docMk/>
            <pc:sldMk cId="723814138" sldId="274"/>
            <ac:grpSpMk id="180" creationId="{351F1D38-C2F3-4DD6-89B4-CAFFB5AE27EB}"/>
          </ac:grpSpMkLst>
        </pc:grpChg>
        <pc:grpChg chg="mod">
          <ac:chgData name="Gerth Stølting Brodal" userId="04ef4784-6591-4f86-a140-f5c3b108582a" providerId="ADAL" clId="{FB23C12A-A31B-496E-9605-5D4D6095B3B3}" dt="2021-10-28T00:23:41.017" v="5270"/>
          <ac:grpSpMkLst>
            <pc:docMk/>
            <pc:sldMk cId="723814138" sldId="274"/>
            <ac:grpSpMk id="181" creationId="{A0210966-2B02-4032-8A5E-3DCAD8266598}"/>
          </ac:grpSpMkLst>
        </pc:grpChg>
        <pc:grpChg chg="mod">
          <ac:chgData name="Gerth Stølting Brodal" userId="04ef4784-6591-4f86-a140-f5c3b108582a" providerId="ADAL" clId="{FB23C12A-A31B-496E-9605-5D4D6095B3B3}" dt="2021-10-28T00:23:41.017" v="5270"/>
          <ac:grpSpMkLst>
            <pc:docMk/>
            <pc:sldMk cId="723814138" sldId="274"/>
            <ac:grpSpMk id="186" creationId="{CFCBAA30-5591-4D2D-A204-E42DC101DF96}"/>
          </ac:grpSpMkLst>
        </pc:grpChg>
        <pc:grpChg chg="mod">
          <ac:chgData name="Gerth Stølting Brodal" userId="04ef4784-6591-4f86-a140-f5c3b108582a" providerId="ADAL" clId="{FB23C12A-A31B-496E-9605-5D4D6095B3B3}" dt="2021-10-28T00:23:41.017" v="5270"/>
          <ac:grpSpMkLst>
            <pc:docMk/>
            <pc:sldMk cId="723814138" sldId="274"/>
            <ac:grpSpMk id="187" creationId="{AC2BFE45-691D-496D-A1F3-99A4E5F5754E}"/>
          </ac:grpSpMkLst>
        </pc:grpChg>
        <pc:grpChg chg="add mod">
          <ac:chgData name="Gerth Stølting Brodal" userId="04ef4784-6591-4f86-a140-f5c3b108582a" providerId="ADAL" clId="{FB23C12A-A31B-496E-9605-5D4D6095B3B3}" dt="2021-10-28T00:27:41.078" v="5310" actId="1036"/>
          <ac:grpSpMkLst>
            <pc:docMk/>
            <pc:sldMk cId="723814138" sldId="274"/>
            <ac:grpSpMk id="202" creationId="{ED467BA6-85A0-4C1D-994A-2F03F1E691E8}"/>
          </ac:grpSpMkLst>
        </pc:grpChg>
        <pc:grpChg chg="mod">
          <ac:chgData name="Gerth Stølting Brodal" userId="04ef4784-6591-4f86-a140-f5c3b108582a" providerId="ADAL" clId="{FB23C12A-A31B-496E-9605-5D4D6095B3B3}" dt="2021-10-28T00:24:18.256" v="5276"/>
          <ac:grpSpMkLst>
            <pc:docMk/>
            <pc:sldMk cId="723814138" sldId="274"/>
            <ac:grpSpMk id="203" creationId="{0B69CB41-D098-4F5C-A5EB-4867DA602EA1}"/>
          </ac:grpSpMkLst>
        </pc:grpChg>
        <pc:grpChg chg="mod">
          <ac:chgData name="Gerth Stølting Brodal" userId="04ef4784-6591-4f86-a140-f5c3b108582a" providerId="ADAL" clId="{FB23C12A-A31B-496E-9605-5D4D6095B3B3}" dt="2021-10-28T00:24:18.256" v="5276"/>
          <ac:grpSpMkLst>
            <pc:docMk/>
            <pc:sldMk cId="723814138" sldId="274"/>
            <ac:grpSpMk id="208" creationId="{8749849D-90EF-46C0-B60C-F40DA622E964}"/>
          </ac:grpSpMkLst>
        </pc:grpChg>
        <pc:grpChg chg="mod">
          <ac:chgData name="Gerth Stølting Brodal" userId="04ef4784-6591-4f86-a140-f5c3b108582a" providerId="ADAL" clId="{FB23C12A-A31B-496E-9605-5D4D6095B3B3}" dt="2021-10-28T00:24:18.256" v="5276"/>
          <ac:grpSpMkLst>
            <pc:docMk/>
            <pc:sldMk cId="723814138" sldId="274"/>
            <ac:grpSpMk id="209" creationId="{6D0017C2-3A27-43B0-928A-1EA75DAF69A2}"/>
          </ac:grpSpMkLst>
        </pc:grpChg>
        <pc:cxnChg chg="mod">
          <ac:chgData name="Gerth Stølting Brodal" userId="04ef4784-6591-4f86-a140-f5c3b108582a" providerId="ADAL" clId="{FB23C12A-A31B-496E-9605-5D4D6095B3B3}" dt="2021-10-28T00:19:47.530" v="5252" actId="693"/>
          <ac:cxnSpMkLst>
            <pc:docMk/>
            <pc:sldMk cId="723814138" sldId="274"/>
            <ac:cxnSpMk id="5" creationId="{5EF85263-C6C5-46CB-A656-3E2196C7C3AF}"/>
          </ac:cxnSpMkLst>
        </pc:cxnChg>
        <pc:cxnChg chg="mod">
          <ac:chgData name="Gerth Stølting Brodal" userId="04ef4784-6591-4f86-a140-f5c3b108582a" providerId="ADAL" clId="{FB23C12A-A31B-496E-9605-5D4D6095B3B3}" dt="2021-10-28T00:19:47.530" v="5252" actId="693"/>
          <ac:cxnSpMkLst>
            <pc:docMk/>
            <pc:sldMk cId="723814138" sldId="274"/>
            <ac:cxnSpMk id="6" creationId="{C01B19AB-17E2-4B06-AC80-D36DF7AC7883}"/>
          </ac:cxnSpMkLst>
        </pc:cxnChg>
        <pc:cxnChg chg="mod">
          <ac:chgData name="Gerth Stølting Brodal" userId="04ef4784-6591-4f86-a140-f5c3b108582a" providerId="ADAL" clId="{FB23C12A-A31B-496E-9605-5D4D6095B3B3}" dt="2021-10-28T00:19:47.530" v="5252" actId="693"/>
          <ac:cxnSpMkLst>
            <pc:docMk/>
            <pc:sldMk cId="723814138" sldId="274"/>
            <ac:cxnSpMk id="7" creationId="{B6C7DA1A-A5F8-4BEA-968D-DA45086BB614}"/>
          </ac:cxnSpMkLst>
        </pc:cxnChg>
        <pc:cxnChg chg="add mod">
          <ac:chgData name="Gerth Stølting Brodal" userId="04ef4784-6591-4f86-a140-f5c3b108582a" providerId="ADAL" clId="{FB23C12A-A31B-496E-9605-5D4D6095B3B3}" dt="2021-10-28T00:17:57.212" v="5227" actId="693"/>
          <ac:cxnSpMkLst>
            <pc:docMk/>
            <pc:sldMk cId="723814138" sldId="274"/>
            <ac:cxnSpMk id="8" creationId="{F170835C-6D53-4F26-AC0C-80C4A860575E}"/>
          </ac:cxnSpMkLst>
        </pc:cxnChg>
        <pc:cxnChg chg="add mod">
          <ac:chgData name="Gerth Stølting Brodal" userId="04ef4784-6591-4f86-a140-f5c3b108582a" providerId="ADAL" clId="{FB23C12A-A31B-496E-9605-5D4D6095B3B3}" dt="2021-10-28T00:17:03.106" v="5219" actId="164"/>
          <ac:cxnSpMkLst>
            <pc:docMk/>
            <pc:sldMk cId="723814138" sldId="274"/>
            <ac:cxnSpMk id="9" creationId="{0524149E-882E-48C9-A8E4-0AFAF9C25CDD}"/>
          </ac:cxnSpMkLst>
        </pc:cxnChg>
        <pc:cxnChg chg="add del mod">
          <ac:chgData name="Gerth Stølting Brodal" userId="04ef4784-6591-4f86-a140-f5c3b108582a" providerId="ADAL" clId="{FB23C12A-A31B-496E-9605-5D4D6095B3B3}" dt="2021-10-28T00:19:23.143" v="5247" actId="478"/>
          <ac:cxnSpMkLst>
            <pc:docMk/>
            <pc:sldMk cId="723814138" sldId="274"/>
            <ac:cxnSpMk id="10" creationId="{8D86277D-F208-4A52-9C1B-DC4A75C0B915}"/>
          </ac:cxnSpMkLst>
        </pc:cxnChg>
        <pc:cxnChg chg="add del mod">
          <ac:chgData name="Gerth Stølting Brodal" userId="04ef4784-6591-4f86-a140-f5c3b108582a" providerId="ADAL" clId="{FB23C12A-A31B-496E-9605-5D4D6095B3B3}" dt="2021-10-28T00:19:12.903" v="5241" actId="478"/>
          <ac:cxnSpMkLst>
            <pc:docMk/>
            <pc:sldMk cId="723814138" sldId="274"/>
            <ac:cxnSpMk id="11" creationId="{59E9CF73-70AC-4CBB-AAC2-DFA2E18B292A}"/>
          </ac:cxnSpMkLst>
        </pc:cxnChg>
        <pc:cxnChg chg="add del mod ord">
          <ac:chgData name="Gerth Stølting Brodal" userId="04ef4784-6591-4f86-a140-f5c3b108582a" providerId="ADAL" clId="{FB23C12A-A31B-496E-9605-5D4D6095B3B3}" dt="2021-10-28T00:19:04.797" v="5238" actId="478"/>
          <ac:cxnSpMkLst>
            <pc:docMk/>
            <pc:sldMk cId="723814138" sldId="274"/>
            <ac:cxnSpMk id="13" creationId="{30D8F6F4-55BA-4B47-826D-D7BE951EC347}"/>
          </ac:cxnSpMkLst>
        </pc:cxnChg>
        <pc:cxnChg chg="del mod">
          <ac:chgData name="Gerth Stølting Brodal" userId="04ef4784-6591-4f86-a140-f5c3b108582a" providerId="ADAL" clId="{FB23C12A-A31B-496E-9605-5D4D6095B3B3}" dt="2021-10-28T00:19:07.463" v="5239" actId="478"/>
          <ac:cxnSpMkLst>
            <pc:docMk/>
            <pc:sldMk cId="723814138" sldId="274"/>
            <ac:cxnSpMk id="14" creationId="{EC91C5ED-FA69-4462-BD32-F320952C54A2}"/>
          </ac:cxnSpMkLst>
        </pc:cxnChg>
        <pc:cxnChg chg="del mod">
          <ac:chgData name="Gerth Stølting Brodal" userId="04ef4784-6591-4f86-a140-f5c3b108582a" providerId="ADAL" clId="{FB23C12A-A31B-496E-9605-5D4D6095B3B3}" dt="2021-10-28T00:19:17.351" v="5244" actId="478"/>
          <ac:cxnSpMkLst>
            <pc:docMk/>
            <pc:sldMk cId="723814138" sldId="274"/>
            <ac:cxnSpMk id="15" creationId="{AB30D62C-955C-427E-8E90-4C7E118D96FA}"/>
          </ac:cxnSpMkLst>
        </pc:cxnChg>
        <pc:cxnChg chg="add del mod">
          <ac:chgData name="Gerth Stølting Brodal" userId="04ef4784-6591-4f86-a140-f5c3b108582a" providerId="ADAL" clId="{FB23C12A-A31B-496E-9605-5D4D6095B3B3}" dt="2021-10-28T00:19:25.600" v="5249" actId="478"/>
          <ac:cxnSpMkLst>
            <pc:docMk/>
            <pc:sldMk cId="723814138" sldId="274"/>
            <ac:cxnSpMk id="17" creationId="{D746E313-DC50-4602-8FF1-0F5C5310CCE2}"/>
          </ac:cxnSpMkLst>
        </pc:cxnChg>
        <pc:cxnChg chg="add del mod">
          <ac:chgData name="Gerth Stølting Brodal" userId="04ef4784-6591-4f86-a140-f5c3b108582a" providerId="ADAL" clId="{FB23C12A-A31B-496E-9605-5D4D6095B3B3}" dt="2021-10-28T00:19:15.676" v="5243" actId="478"/>
          <ac:cxnSpMkLst>
            <pc:docMk/>
            <pc:sldMk cId="723814138" sldId="274"/>
            <ac:cxnSpMk id="18" creationId="{41AE55BF-BE22-49BE-A323-CDC14D8FA2D8}"/>
          </ac:cxnSpMkLst>
        </pc:cxnChg>
        <pc:cxnChg chg="add del mod">
          <ac:chgData name="Gerth Stølting Brodal" userId="04ef4784-6591-4f86-a140-f5c3b108582a" providerId="ADAL" clId="{FB23C12A-A31B-496E-9605-5D4D6095B3B3}" dt="2021-10-28T00:19:47.530" v="5252" actId="693"/>
          <ac:cxnSpMkLst>
            <pc:docMk/>
            <pc:sldMk cId="723814138" sldId="274"/>
            <ac:cxnSpMk id="19" creationId="{62755145-E39D-48B3-8A76-C011232481C4}"/>
          </ac:cxnSpMkLst>
        </pc:cxnChg>
        <pc:cxnChg chg="add del mod">
          <ac:chgData name="Gerth Stølting Brodal" userId="04ef4784-6591-4f86-a140-f5c3b108582a" providerId="ADAL" clId="{FB23C12A-A31B-496E-9605-5D4D6095B3B3}" dt="2021-10-28T00:17:38.675" v="5226" actId="478"/>
          <ac:cxnSpMkLst>
            <pc:docMk/>
            <pc:sldMk cId="723814138" sldId="274"/>
            <ac:cxnSpMk id="20" creationId="{28168178-C5F8-4D0D-B4A1-9757ADA136FA}"/>
          </ac:cxnSpMkLst>
        </pc:cxnChg>
        <pc:cxnChg chg="add del mod">
          <ac:chgData name="Gerth Stølting Brodal" userId="04ef4784-6591-4f86-a140-f5c3b108582a" providerId="ADAL" clId="{FB23C12A-A31B-496E-9605-5D4D6095B3B3}" dt="2021-10-28T00:16:51.667" v="5218" actId="478"/>
          <ac:cxnSpMkLst>
            <pc:docMk/>
            <pc:sldMk cId="723814138" sldId="274"/>
            <ac:cxnSpMk id="21" creationId="{C933AF58-2A94-45A2-8598-A3B7B4A5F67E}"/>
          </ac:cxnSpMkLst>
        </pc:cxnChg>
        <pc:cxnChg chg="add del mod">
          <ac:chgData name="Gerth Stølting Brodal" userId="04ef4784-6591-4f86-a140-f5c3b108582a" providerId="ADAL" clId="{FB23C12A-A31B-496E-9605-5D4D6095B3B3}" dt="2021-10-28T00:16:51.667" v="5218" actId="478"/>
          <ac:cxnSpMkLst>
            <pc:docMk/>
            <pc:sldMk cId="723814138" sldId="274"/>
            <ac:cxnSpMk id="22" creationId="{76D280B2-43B9-4E4C-B8A1-2A58B7EBAEFC}"/>
          </ac:cxnSpMkLst>
        </pc:cxnChg>
        <pc:cxnChg chg="del mod">
          <ac:chgData name="Gerth Stølting Brodal" userId="04ef4784-6591-4f86-a140-f5c3b108582a" providerId="ADAL" clId="{FB23C12A-A31B-496E-9605-5D4D6095B3B3}" dt="2021-10-28T00:18:46.208" v="5232" actId="478"/>
          <ac:cxnSpMkLst>
            <pc:docMk/>
            <pc:sldMk cId="723814138" sldId="274"/>
            <ac:cxnSpMk id="24" creationId="{2CB5A6D7-BC34-4DE8-9380-8E6676DE9F90}"/>
          </ac:cxnSpMkLst>
        </pc:cxnChg>
        <pc:cxnChg chg="del mod">
          <ac:chgData name="Gerth Stølting Brodal" userId="04ef4784-6591-4f86-a140-f5c3b108582a" providerId="ADAL" clId="{FB23C12A-A31B-496E-9605-5D4D6095B3B3}" dt="2021-10-28T00:18:39.809" v="5230" actId="478"/>
          <ac:cxnSpMkLst>
            <pc:docMk/>
            <pc:sldMk cId="723814138" sldId="274"/>
            <ac:cxnSpMk id="25" creationId="{4F2DD56A-7FFC-4C47-9B00-04CDEF2097E7}"/>
          </ac:cxnSpMkLst>
        </pc:cxnChg>
        <pc:cxnChg chg="del mod">
          <ac:chgData name="Gerth Stølting Brodal" userId="04ef4784-6591-4f86-a140-f5c3b108582a" providerId="ADAL" clId="{FB23C12A-A31B-496E-9605-5D4D6095B3B3}" dt="2021-10-28T00:18:42.682" v="5231" actId="478"/>
          <ac:cxnSpMkLst>
            <pc:docMk/>
            <pc:sldMk cId="723814138" sldId="274"/>
            <ac:cxnSpMk id="26" creationId="{CBEAA410-6A8A-4780-80CF-CB3F84CB3801}"/>
          </ac:cxnSpMkLst>
        </pc:cxnChg>
        <pc:cxnChg chg="add del mod">
          <ac:chgData name="Gerth Stølting Brodal" userId="04ef4784-6591-4f86-a140-f5c3b108582a" providerId="ADAL" clId="{FB23C12A-A31B-496E-9605-5D4D6095B3B3}" dt="2021-10-28T00:19:20.401" v="5245" actId="478"/>
          <ac:cxnSpMkLst>
            <pc:docMk/>
            <pc:sldMk cId="723814138" sldId="274"/>
            <ac:cxnSpMk id="27" creationId="{02900CDA-151F-4139-A2D7-293A03770CE5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38" creationId="{0F9DD2BD-376B-40A0-9B0A-486A139F11E0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39" creationId="{0BF54581-F678-4DD5-9052-097E1F58BFF5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40" creationId="{F5B13F52-9409-42CB-A2AC-50D6E83372A6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41" creationId="{4C86C31D-5C3B-4DF9-85A1-DCC45D2685A3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42" creationId="{4D1EDC5A-FC43-4C01-80D1-647F9C27A778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43" creationId="{B577D9CE-290A-4D58-9880-8773BB4D4703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44" creationId="{AE9DDD1A-DD3D-472C-9EB0-5E3B4BC7F809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46" creationId="{345E2064-69E0-4246-A539-4EE5442933E2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47" creationId="{18223D52-CD56-42CD-A1BE-881C46085383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48" creationId="{FA9DA928-A1E0-4EEF-92C8-90BE14236E64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50" creationId="{2E836B2E-37E0-4D1E-805C-C24A091519B7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51" creationId="{EC01FE0D-4B59-4847-A5FE-9E7F3E500794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52" creationId="{EA5B0B33-4605-47A7-8348-B812ECBEF3E0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53" creationId="{589D7A54-A53B-4903-8326-C4F8E05B07E8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54" creationId="{DC28C2A8-96B4-452C-AE22-674F21759488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55" creationId="{F368D901-D446-4614-9D57-7671B0B87345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57" creationId="{B25FD89F-AB85-41A7-B993-690521725E2A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58" creationId="{A83ED2D7-7DD9-4210-9BB3-08280EC9ACEA}"/>
          </ac:cxnSpMkLst>
        </pc:cxnChg>
        <pc:cxnChg chg="mod">
          <ac:chgData name="Gerth Stølting Brodal" userId="04ef4784-6591-4f86-a140-f5c3b108582a" providerId="ADAL" clId="{FB23C12A-A31B-496E-9605-5D4D6095B3B3}" dt="2021-10-28T00:16:20.889" v="5214"/>
          <ac:cxnSpMkLst>
            <pc:docMk/>
            <pc:sldMk cId="723814138" sldId="274"/>
            <ac:cxnSpMk id="59" creationId="{7A13ACC4-8123-4019-8B82-67D3C5E49D28}"/>
          </ac:cxnSpMkLst>
        </pc:cxnChg>
        <pc:cxnChg chg="add del mod">
          <ac:chgData name="Gerth Stølting Brodal" userId="04ef4784-6591-4f86-a140-f5c3b108582a" providerId="ADAL" clId="{FB23C12A-A31B-496E-9605-5D4D6095B3B3}" dt="2021-10-28T00:16:47.597" v="5217" actId="478"/>
          <ac:cxnSpMkLst>
            <pc:docMk/>
            <pc:sldMk cId="723814138" sldId="274"/>
            <ac:cxnSpMk id="60" creationId="{DAB596A1-E498-4FCA-8FA2-3431A938A5A6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73" creationId="{C1461086-FEB9-4D35-AB34-2F9C7DE9047E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74" creationId="{17C0FED0-E728-43B0-8F7D-F41D219B29C8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75" creationId="{63686076-9CF5-4996-ABA8-D60476AA0E38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76" creationId="{2EB8254F-8D49-4D61-944B-EF92501A3895}"/>
          </ac:cxnSpMkLst>
        </pc:cxnChg>
        <pc:cxnChg chg="del mod">
          <ac:chgData name="Gerth Stølting Brodal" userId="04ef4784-6591-4f86-a140-f5c3b108582a" providerId="ADAL" clId="{FB23C12A-A31B-496E-9605-5D4D6095B3B3}" dt="2021-10-28T00:19:55.065" v="5253" actId="21"/>
          <ac:cxnSpMkLst>
            <pc:docMk/>
            <pc:sldMk cId="723814138" sldId="274"/>
            <ac:cxnSpMk id="79" creationId="{C99B983F-B753-4F33-84BA-83921ACAB710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81" creationId="{946DD952-1681-40F5-AC48-72F38C89F4ED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1" creationId="{42EB32C7-B22E-4BA3-856E-6A4E885D7BB9}"/>
          </ac:cxnSpMkLst>
        </pc:cxnChg>
        <pc:cxnChg chg="del mod">
          <ac:chgData name="Gerth Stølting Brodal" userId="04ef4784-6591-4f86-a140-f5c3b108582a" providerId="ADAL" clId="{FB23C12A-A31B-496E-9605-5D4D6095B3B3}" dt="2021-10-28T00:18:35.462" v="5229" actId="478"/>
          <ac:cxnSpMkLst>
            <pc:docMk/>
            <pc:sldMk cId="723814138" sldId="274"/>
            <ac:cxnSpMk id="92" creationId="{42B490AC-D09F-4A2A-B5F6-4BBFB97D4BDA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3" creationId="{7DEB60A1-81C3-45A2-B5D4-64E4F93BE813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4" creationId="{D445F6F7-58AB-4AA1-8641-9BFC37733FFE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5" creationId="{C0443CEB-89E4-4855-B104-B645D9A374BF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6" creationId="{F1757767-F259-46AF-8A99-75C7167CB366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7" creationId="{BEA6FB27-5B59-4FB9-B78B-EEC4DFA18A4D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8" creationId="{E4CCEDE7-2E03-48EC-9F7D-CA6E7D93A30A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99" creationId="{E69A4E88-C8E9-4D8A-99E3-F67A0A95514A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100" creationId="{FC2F9078-39A7-4B94-B190-024AA3379F08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101" creationId="{9C369DBB-2A78-4444-B9EF-39699CC5F23F}"/>
          </ac:cxnSpMkLst>
        </pc:cxnChg>
        <pc:cxnChg chg="mod">
          <ac:chgData name="Gerth Stølting Brodal" userId="04ef4784-6591-4f86-a140-f5c3b108582a" providerId="ADAL" clId="{FB23C12A-A31B-496E-9605-5D4D6095B3B3}" dt="2021-10-28T00:17:19.272" v="5222"/>
          <ac:cxnSpMkLst>
            <pc:docMk/>
            <pc:sldMk cId="723814138" sldId="274"/>
            <ac:cxnSpMk id="102" creationId="{EE4540C1-A734-4D60-BF44-9B08FCB61E99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05" creationId="{6432667D-90AC-4BEB-A6C4-4D5E2645A6CC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06" creationId="{DE7A8FD1-0577-4342-BE59-125406F98402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07" creationId="{7E8104BB-0736-4637-B87C-0E3F33865BD5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08" creationId="{121640A6-99EF-488A-8985-CF80CBABB176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11" creationId="{6518A145-B5AE-42A9-B964-F50BBF991A21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13" creationId="{3E010965-72BA-4F06-B218-B5E5BCDD8580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3" creationId="{8B9D25F8-0101-4402-9663-28EDDB83B6B5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4" creationId="{55D100C6-F91F-4828-8E25-AE58FEC1FF13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5" creationId="{E133D251-2BBA-482B-9C6C-59E2DB3F46A1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6" creationId="{EA49FB17-EB78-46D7-8E20-876956F65FB6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7" creationId="{CB9034A0-1643-42A9-ADF4-7AE544CEF1F3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8" creationId="{CF6E14FC-0E8E-43F0-8A30-EF28B4F50C03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29" creationId="{28FB9EA0-3626-4602-92E9-D880E164C679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30" creationId="{8277C77B-261F-43DA-8B65-8616F5E46614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31" creationId="{A0DD66FF-A26F-4E1D-A731-6C637911ADD2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32" creationId="{410D3FCB-1479-4DFC-B18F-A28086CC7E66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33" creationId="{8EDC5B66-5099-4329-9011-DDFD947C1CBD}"/>
          </ac:cxnSpMkLst>
        </pc:cxnChg>
        <pc:cxnChg chg="mod">
          <ac:chgData name="Gerth Stølting Brodal" userId="04ef4784-6591-4f86-a140-f5c3b108582a" providerId="ADAL" clId="{FB23C12A-A31B-496E-9605-5D4D6095B3B3}" dt="2021-10-28T00:17:23.227" v="5224"/>
          <ac:cxnSpMkLst>
            <pc:docMk/>
            <pc:sldMk cId="723814138" sldId="274"/>
            <ac:cxnSpMk id="134" creationId="{239347A2-B46A-44F4-BAE7-13259E9788F1}"/>
          </ac:cxnSpMkLst>
        </pc:cxnChg>
        <pc:cxnChg chg="mod">
          <ac:chgData name="Gerth Stølting Brodal" userId="04ef4784-6591-4f86-a140-f5c3b108582a" providerId="ADAL" clId="{FB23C12A-A31B-496E-9605-5D4D6095B3B3}" dt="2021-10-28T00:21:20.337" v="5263" actId="693"/>
          <ac:cxnSpMkLst>
            <pc:docMk/>
            <pc:sldMk cId="723814138" sldId="274"/>
            <ac:cxnSpMk id="137" creationId="{40908DD9-8708-4959-A003-1B4A94DDB4E8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38" creationId="{174F331C-90ED-4C8E-BDB1-A46CE6D0D591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39" creationId="{7B9495D5-92ED-48EF-B111-89A0CF7FAC34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40" creationId="{45EE5C39-95ED-4A99-98D5-6EE80DDDC596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51" creationId="{11A9C932-039D-4BDC-AD9A-FFE2604F2CFD}"/>
          </ac:cxnSpMkLst>
        </pc:cxnChg>
        <pc:cxnChg chg="mod">
          <ac:chgData name="Gerth Stølting Brodal" userId="04ef4784-6591-4f86-a140-f5c3b108582a" providerId="ADAL" clId="{FB23C12A-A31B-496E-9605-5D4D6095B3B3}" dt="2021-10-28T00:20:35.630" v="5259" actId="693"/>
          <ac:cxnSpMkLst>
            <pc:docMk/>
            <pc:sldMk cId="723814138" sldId="274"/>
            <ac:cxnSpMk id="152" creationId="{A200D121-91AB-42DD-AA29-784FF53F8AF3}"/>
          </ac:cxnSpMkLst>
        </pc:cxnChg>
        <pc:cxnChg chg="mod">
          <ac:chgData name="Gerth Stølting Brodal" userId="04ef4784-6591-4f86-a140-f5c3b108582a" providerId="ADAL" clId="{FB23C12A-A31B-496E-9605-5D4D6095B3B3}" dt="2021-10-28T00:20:35.630" v="5259" actId="693"/>
          <ac:cxnSpMkLst>
            <pc:docMk/>
            <pc:sldMk cId="723814138" sldId="274"/>
            <ac:cxnSpMk id="153" creationId="{97B38C4D-FC47-4F7B-AB7A-AE25532A9787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54" creationId="{8765D7E9-A10C-4AB7-A3DC-670C913C398A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55" creationId="{F590AEA9-766F-4D1E-AAC1-836A42DEB0F6}"/>
          </ac:cxnSpMkLst>
        </pc:cxnChg>
        <pc:cxnChg chg="mod">
          <ac:chgData name="Gerth Stølting Brodal" userId="04ef4784-6591-4f86-a140-f5c3b108582a" providerId="ADAL" clId="{FB23C12A-A31B-496E-9605-5D4D6095B3B3}" dt="2021-10-28T00:20:05.778" v="5255"/>
          <ac:cxnSpMkLst>
            <pc:docMk/>
            <pc:sldMk cId="723814138" sldId="274"/>
            <ac:cxnSpMk id="156" creationId="{B05E53DC-DA0A-4526-A6ED-98BDDE32FBEB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59" creationId="{ACA6CCE1-9AA6-476D-98B0-FF8BF38E53AB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60" creationId="{5421B337-B37C-4B54-B098-B63ED84229C2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61" creationId="{27B993F5-E7A5-4594-AA18-FEADCEC46E0B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62" creationId="{D4040F43-703F-4A46-A3A8-62F48E10C570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3" creationId="{90A6857C-99F4-47D2-9291-4CCCEF80499D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4" creationId="{4761716C-45C2-4213-A624-B1AB6C40F508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5" creationId="{60F8ACBD-14A1-43F1-B1E8-02ABCE2B4C96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6" creationId="{BADDE213-A168-4601-9134-66E6646AC3BA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7" creationId="{7D650ABC-CE66-46BE-AE3A-7C02E767046F}"/>
          </ac:cxnSpMkLst>
        </pc:cxnChg>
        <pc:cxnChg chg="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8" creationId="{0A464E93-00C5-43DF-B83B-C3E3217B349B}"/>
          </ac:cxnSpMkLst>
        </pc:cxnChg>
        <pc:cxnChg chg="add mod">
          <ac:chgData name="Gerth Stølting Brodal" userId="04ef4784-6591-4f86-a140-f5c3b108582a" providerId="ADAL" clId="{FB23C12A-A31B-496E-9605-5D4D6095B3B3}" dt="2021-10-28T00:23:37.389" v="5269"/>
          <ac:cxnSpMkLst>
            <pc:docMk/>
            <pc:sldMk cId="723814138" sldId="274"/>
            <ac:cxnSpMk id="179" creationId="{EFAFD88D-32C2-485A-8DB4-BDA2708DD426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182" creationId="{64B60AFB-3517-4564-AE2A-201F3ECC2862}"/>
          </ac:cxnSpMkLst>
        </pc:cxnChg>
        <pc:cxnChg chg="mod">
          <ac:chgData name="Gerth Stølting Brodal" userId="04ef4784-6591-4f86-a140-f5c3b108582a" providerId="ADAL" clId="{FB23C12A-A31B-496E-9605-5D4D6095B3B3}" dt="2021-10-28T00:24:10.758" v="5275" actId="693"/>
          <ac:cxnSpMkLst>
            <pc:docMk/>
            <pc:sldMk cId="723814138" sldId="274"/>
            <ac:cxnSpMk id="183" creationId="{25B87FEB-F83C-42B6-91EF-86207ECB3041}"/>
          </ac:cxnSpMkLst>
        </pc:cxnChg>
        <pc:cxnChg chg="mod">
          <ac:chgData name="Gerth Stølting Brodal" userId="04ef4784-6591-4f86-a140-f5c3b108582a" providerId="ADAL" clId="{FB23C12A-A31B-496E-9605-5D4D6095B3B3}" dt="2021-10-28T00:24:10.758" v="5275" actId="693"/>
          <ac:cxnSpMkLst>
            <pc:docMk/>
            <pc:sldMk cId="723814138" sldId="274"/>
            <ac:cxnSpMk id="184" creationId="{8F52359D-9478-45C5-92EE-078357A5114E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185" creationId="{D4B1FDDD-A88A-414C-BD3E-2D4A1FFBC2D6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196" creationId="{08101B23-BD25-4116-92AB-250F072C6D8E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197" creationId="{9529EDFF-B56B-4FEA-807B-9EA38D86BD82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198" creationId="{B50CE79A-F37D-4FAB-8AF3-60E8C744D03D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199" creationId="{BDCC4E47-1399-44D4-82D9-071F7739D942}"/>
          </ac:cxnSpMkLst>
        </pc:cxnChg>
        <pc:cxnChg chg="mod">
          <ac:chgData name="Gerth Stølting Brodal" userId="04ef4784-6591-4f86-a140-f5c3b108582a" providerId="ADAL" clId="{FB23C12A-A31B-496E-9605-5D4D6095B3B3}" dt="2021-10-28T00:23:41.017" v="5270"/>
          <ac:cxnSpMkLst>
            <pc:docMk/>
            <pc:sldMk cId="723814138" sldId="274"/>
            <ac:cxnSpMk id="200" creationId="{3DD0A371-140B-46FF-959C-E3D6E153C5A7}"/>
          </ac:cxnSpMkLst>
        </pc:cxnChg>
        <pc:cxnChg chg="mod">
          <ac:chgData name="Gerth Stølting Brodal" userId="04ef4784-6591-4f86-a140-f5c3b108582a" providerId="ADAL" clId="{FB23C12A-A31B-496E-9605-5D4D6095B3B3}" dt="2021-10-28T00:24:03.353" v="5274" actId="693"/>
          <ac:cxnSpMkLst>
            <pc:docMk/>
            <pc:sldMk cId="723814138" sldId="274"/>
            <ac:cxnSpMk id="201" creationId="{4520BB39-20BB-416C-8241-8DA2EED152BB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04" creationId="{03966B2B-85B5-4BE4-8432-55F092611F25}"/>
          </ac:cxnSpMkLst>
        </pc:cxnChg>
        <pc:cxnChg chg="mod">
          <ac:chgData name="Gerth Stølting Brodal" userId="04ef4784-6591-4f86-a140-f5c3b108582a" providerId="ADAL" clId="{FB23C12A-A31B-496E-9605-5D4D6095B3B3}" dt="2021-10-28T00:24:53.211" v="5280" actId="693"/>
          <ac:cxnSpMkLst>
            <pc:docMk/>
            <pc:sldMk cId="723814138" sldId="274"/>
            <ac:cxnSpMk id="205" creationId="{FCF5BBEA-AE75-4DAF-BDC0-4CF843CA5612}"/>
          </ac:cxnSpMkLst>
        </pc:cxnChg>
        <pc:cxnChg chg="mod">
          <ac:chgData name="Gerth Stølting Brodal" userId="04ef4784-6591-4f86-a140-f5c3b108582a" providerId="ADAL" clId="{FB23C12A-A31B-496E-9605-5D4D6095B3B3}" dt="2021-10-28T00:24:53.211" v="5280" actId="693"/>
          <ac:cxnSpMkLst>
            <pc:docMk/>
            <pc:sldMk cId="723814138" sldId="274"/>
            <ac:cxnSpMk id="206" creationId="{008C16BF-8CF5-4104-BB79-4AE9ED40AC9A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07" creationId="{E69345AF-338C-4A8E-A684-23ED6B0638AA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18" creationId="{32AE8B9F-2753-4B2A-A0EE-6F09A23435DE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19" creationId="{3552271D-04E9-4E0F-B26B-E4B03A46BB97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20" creationId="{C55914E5-B71B-47C6-98B6-08744A1B958F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21" creationId="{3FC8519E-BE4F-4DD8-A1ED-A0BE6400F0CB}"/>
          </ac:cxnSpMkLst>
        </pc:cxnChg>
        <pc:cxnChg chg="mod">
          <ac:chgData name="Gerth Stølting Brodal" userId="04ef4784-6591-4f86-a140-f5c3b108582a" providerId="ADAL" clId="{FB23C12A-A31B-496E-9605-5D4D6095B3B3}" dt="2021-10-28T00:24:18.256" v="5276"/>
          <ac:cxnSpMkLst>
            <pc:docMk/>
            <pc:sldMk cId="723814138" sldId="274"/>
            <ac:cxnSpMk id="222" creationId="{8E36E6F1-76D4-4CFC-8E46-EB22E5A4A03E}"/>
          </ac:cxnSpMkLst>
        </pc:cxnChg>
        <pc:cxnChg chg="mod">
          <ac:chgData name="Gerth Stølting Brodal" userId="04ef4784-6591-4f86-a140-f5c3b108582a" providerId="ADAL" clId="{FB23C12A-A31B-496E-9605-5D4D6095B3B3}" dt="2021-10-28T00:25:43.155" v="5285" actId="693"/>
          <ac:cxnSpMkLst>
            <pc:docMk/>
            <pc:sldMk cId="723814138" sldId="274"/>
            <ac:cxnSpMk id="223" creationId="{51FD22D5-CF44-4CAD-B662-EAB61A0A58B3}"/>
          </ac:cxnSpMkLst>
        </pc:cxnChg>
      </pc:sldChg>
      <pc:sldChg chg="addSp delSp modSp add mod delAnim modAnim modNotesTx">
        <pc:chgData name="Gerth Stølting Brodal" userId="04ef4784-6591-4f86-a140-f5c3b108582a" providerId="ADAL" clId="{FB23C12A-A31B-496E-9605-5D4D6095B3B3}" dt="2021-10-28T01:34:12.482" v="6564" actId="20577"/>
        <pc:sldMkLst>
          <pc:docMk/>
          <pc:sldMk cId="4208924711" sldId="275"/>
        </pc:sldMkLst>
        <pc:spChg chg="del">
          <ac:chgData name="Gerth Stølting Brodal" userId="04ef4784-6591-4f86-a140-f5c3b108582a" providerId="ADAL" clId="{FB23C12A-A31B-496E-9605-5D4D6095B3B3}" dt="2021-10-28T01:14:07.206" v="6085" actId="478"/>
          <ac:spMkLst>
            <pc:docMk/>
            <pc:sldMk cId="4208924711" sldId="275"/>
            <ac:spMk id="2" creationId="{447C3009-264D-4C41-9B2B-8795DFADC5CD}"/>
          </ac:spMkLst>
        </pc:spChg>
        <pc:spChg chg="add del mod">
          <ac:chgData name="Gerth Stølting Brodal" userId="04ef4784-6591-4f86-a140-f5c3b108582a" providerId="ADAL" clId="{FB23C12A-A31B-496E-9605-5D4D6095B3B3}" dt="2021-10-28T01:14:31.565" v="6088" actId="478"/>
          <ac:spMkLst>
            <pc:docMk/>
            <pc:sldMk cId="4208924711" sldId="275"/>
            <ac:spMk id="4" creationId="{B9EB26E4-E426-4701-A21B-331CC6098998}"/>
          </ac:spMkLst>
        </pc:spChg>
        <pc:spChg chg="add del mod">
          <ac:chgData name="Gerth Stølting Brodal" userId="04ef4784-6591-4f86-a140-f5c3b108582a" providerId="ADAL" clId="{FB23C12A-A31B-496E-9605-5D4D6095B3B3}" dt="2021-10-28T01:14:33.751" v="6089" actId="478"/>
          <ac:spMkLst>
            <pc:docMk/>
            <pc:sldMk cId="4208924711" sldId="275"/>
            <ac:spMk id="6" creationId="{663F2A22-4395-47C5-9C00-8DB3745FA3D9}"/>
          </ac:spMkLst>
        </pc:spChg>
        <pc:spChg chg="del">
          <ac:chgData name="Gerth Stølting Brodal" userId="04ef4784-6591-4f86-a140-f5c3b108582a" providerId="ADAL" clId="{FB23C12A-A31B-496E-9605-5D4D6095B3B3}" dt="2021-10-28T01:14:22.075" v="6087" actId="478"/>
          <ac:spMkLst>
            <pc:docMk/>
            <pc:sldMk cId="4208924711" sldId="275"/>
            <ac:spMk id="56" creationId="{F81F4498-EF99-410D-A714-BA02B6EFED0F}"/>
          </ac:spMkLst>
        </pc:spChg>
        <pc:spChg chg="mod">
          <ac:chgData name="Gerth Stølting Brodal" userId="04ef4784-6591-4f86-a140-f5c3b108582a" providerId="ADAL" clId="{FB23C12A-A31B-496E-9605-5D4D6095B3B3}" dt="2021-10-28T01:22:21.600" v="6113" actId="20577"/>
          <ac:spMkLst>
            <pc:docMk/>
            <pc:sldMk cId="4208924711" sldId="275"/>
            <ac:spMk id="59" creationId="{7222B679-E705-403A-920D-7DD1E88BA7F8}"/>
          </ac:spMkLst>
        </pc:spChg>
        <pc:spChg chg="mod">
          <ac:chgData name="Gerth Stølting Brodal" userId="04ef4784-6591-4f86-a140-f5c3b108582a" providerId="ADAL" clId="{FB23C12A-A31B-496E-9605-5D4D6095B3B3}" dt="2021-10-28T01:21:35.277" v="6105" actId="20577"/>
          <ac:spMkLst>
            <pc:docMk/>
            <pc:sldMk cId="4208924711" sldId="275"/>
            <ac:spMk id="62" creationId="{82826C2D-4D07-4F45-ACDA-784D8FCEEA77}"/>
          </ac:spMkLst>
        </pc:spChg>
        <pc:spChg chg="mod">
          <ac:chgData name="Gerth Stølting Brodal" userId="04ef4784-6591-4f86-a140-f5c3b108582a" providerId="ADAL" clId="{FB23C12A-A31B-496E-9605-5D4D6095B3B3}" dt="2021-10-28T01:26:21.244" v="6125" actId="20577"/>
          <ac:spMkLst>
            <pc:docMk/>
            <pc:sldMk cId="4208924711" sldId="275"/>
            <ac:spMk id="64" creationId="{1373FD29-2AE1-43B5-A3AB-DFA6D2C5A1BE}"/>
          </ac:spMkLst>
        </pc:spChg>
        <pc:spChg chg="del">
          <ac:chgData name="Gerth Stølting Brodal" userId="04ef4784-6591-4f86-a140-f5c3b108582a" providerId="ADAL" clId="{FB23C12A-A31B-496E-9605-5D4D6095B3B3}" dt="2021-10-28T01:14:15.666" v="6086" actId="478"/>
          <ac:spMkLst>
            <pc:docMk/>
            <pc:sldMk cId="4208924711" sldId="275"/>
            <ac:spMk id="79" creationId="{28B2E885-22D8-4515-AAC0-303F6D2F51C3}"/>
          </ac:spMkLst>
        </pc:spChg>
        <pc:spChg chg="del">
          <ac:chgData name="Gerth Stølting Brodal" userId="04ef4784-6591-4f86-a140-f5c3b108582a" providerId="ADAL" clId="{FB23C12A-A31B-496E-9605-5D4D6095B3B3}" dt="2021-10-28T01:14:37.923" v="6090" actId="478"/>
          <ac:spMkLst>
            <pc:docMk/>
            <pc:sldMk cId="4208924711" sldId="275"/>
            <ac:spMk id="80" creationId="{25327B21-E62E-4A4C-BD28-0499031D8AC3}"/>
          </ac:spMkLst>
        </pc:spChg>
        <pc:grpChg chg="mod">
          <ac:chgData name="Gerth Stølting Brodal" userId="04ef4784-6591-4f86-a140-f5c3b108582a" providerId="ADAL" clId="{FB23C12A-A31B-496E-9605-5D4D6095B3B3}" dt="2021-10-28T01:14:44.894" v="6092" actId="1076"/>
          <ac:grpSpMkLst>
            <pc:docMk/>
            <pc:sldMk cId="4208924711" sldId="275"/>
            <ac:grpSpMk id="55" creationId="{0694BBBA-1F0A-4C54-8A61-099A323257E2}"/>
          </ac:grpSpMkLst>
        </pc:grpChg>
        <pc:grpChg chg="del">
          <ac:chgData name="Gerth Stølting Brodal" userId="04ef4784-6591-4f86-a140-f5c3b108582a" providerId="ADAL" clId="{FB23C12A-A31B-496E-9605-5D4D6095B3B3}" dt="2021-10-28T01:14:07.206" v="6085" actId="478"/>
          <ac:grpSpMkLst>
            <pc:docMk/>
            <pc:sldMk cId="4208924711" sldId="275"/>
            <ac:grpSpMk id="65" creationId="{3F491417-BB28-4EC7-9A95-2A5A11FD572F}"/>
          </ac:grpSpMkLst>
        </pc:grpChg>
        <pc:grpChg chg="del">
          <ac:chgData name="Gerth Stølting Brodal" userId="04ef4784-6591-4f86-a140-f5c3b108582a" providerId="ADAL" clId="{FB23C12A-A31B-496E-9605-5D4D6095B3B3}" dt="2021-10-28T01:14:40.321" v="6091" actId="478"/>
          <ac:grpSpMkLst>
            <pc:docMk/>
            <pc:sldMk cId="4208924711" sldId="275"/>
            <ac:grpSpMk id="73" creationId="{11228FA6-0F22-4B9F-971A-076E81874DF3}"/>
          </ac:grpSpMkLst>
        </pc:grpChg>
        <pc:grpChg chg="mod">
          <ac:chgData name="Gerth Stølting Brodal" userId="04ef4784-6591-4f86-a140-f5c3b108582a" providerId="ADAL" clId="{FB23C12A-A31B-496E-9605-5D4D6095B3B3}" dt="2021-10-28T01:14:44.894" v="6092" actId="1076"/>
          <ac:grpSpMkLst>
            <pc:docMk/>
            <pc:sldMk cId="4208924711" sldId="275"/>
            <ac:grpSpMk id="77" creationId="{8F721090-110E-4581-9E7A-A82829930B03}"/>
          </ac:grpSpMkLst>
        </pc:grpChg>
        <pc:grpChg chg="mod">
          <ac:chgData name="Gerth Stølting Brodal" userId="04ef4784-6591-4f86-a140-f5c3b108582a" providerId="ADAL" clId="{FB23C12A-A31B-496E-9605-5D4D6095B3B3}" dt="2021-10-28T01:14:44.894" v="6092" actId="1076"/>
          <ac:grpSpMkLst>
            <pc:docMk/>
            <pc:sldMk cId="4208924711" sldId="275"/>
            <ac:grpSpMk id="78" creationId="{0DF2F842-B35F-435D-B404-A2AF02CB0648}"/>
          </ac:grpSpMkLst>
        </pc:grpChg>
        <pc:grpChg chg="del">
          <ac:chgData name="Gerth Stølting Brodal" userId="04ef4784-6591-4f86-a140-f5c3b108582a" providerId="ADAL" clId="{FB23C12A-A31B-496E-9605-5D4D6095B3B3}" dt="2021-10-28T01:14:07.206" v="6085" actId="478"/>
          <ac:grpSpMkLst>
            <pc:docMk/>
            <pc:sldMk cId="4208924711" sldId="275"/>
            <ac:grpSpMk id="82" creationId="{500CC1CF-86CE-4228-9176-2A1ED759A3CA}"/>
          </ac:grpSpMkLst>
        </pc:grpChg>
      </pc:sldChg>
      <pc:sldChg chg="delSp modSp add mod ord">
        <pc:chgData name="Gerth Stølting Brodal" userId="04ef4784-6591-4f86-a140-f5c3b108582a" providerId="ADAL" clId="{FB23C12A-A31B-496E-9605-5D4D6095B3B3}" dt="2021-10-28T01:35:27.460" v="6593" actId="1035"/>
        <pc:sldMkLst>
          <pc:docMk/>
          <pc:sldMk cId="941009285" sldId="276"/>
        </pc:sldMkLst>
        <pc:spChg chg="mod">
          <ac:chgData name="Gerth Stølting Brodal" userId="04ef4784-6591-4f86-a140-f5c3b108582a" providerId="ADAL" clId="{FB23C12A-A31B-496E-9605-5D4D6095B3B3}" dt="2021-10-28T01:35:07.985" v="6588" actId="1076"/>
          <ac:spMkLst>
            <pc:docMk/>
            <pc:sldMk cId="941009285" sldId="276"/>
            <ac:spMk id="2" creationId="{17C8E59A-C534-4A0A-B20F-5419EBAB0793}"/>
          </ac:spMkLst>
        </pc:spChg>
        <pc:spChg chg="mod">
          <ac:chgData name="Gerth Stølting Brodal" userId="04ef4784-6591-4f86-a140-f5c3b108582a" providerId="ADAL" clId="{FB23C12A-A31B-496E-9605-5D4D6095B3B3}" dt="2021-10-28T01:35:27.460" v="6593" actId="1035"/>
          <ac:spMkLst>
            <pc:docMk/>
            <pc:sldMk cId="941009285" sldId="276"/>
            <ac:spMk id="3" creationId="{FF306967-3899-4810-9FC4-21DCA5299F8C}"/>
          </ac:spMkLst>
        </pc:spChg>
        <pc:spChg chg="del">
          <ac:chgData name="Gerth Stølting Brodal" userId="04ef4784-6591-4f86-a140-f5c3b108582a" providerId="ADAL" clId="{FB23C12A-A31B-496E-9605-5D4D6095B3B3}" dt="2021-10-28T01:35:02.321" v="6587" actId="478"/>
          <ac:spMkLst>
            <pc:docMk/>
            <pc:sldMk cId="941009285" sldId="276"/>
            <ac:spMk id="4" creationId="{31945910-CD50-480C-82A4-C510F7C69026}"/>
          </ac:spMkLst>
        </pc:spChg>
      </pc:sldChg>
      <pc:sldMasterChg chg="modSldLayout">
        <pc:chgData name="Gerth Stølting Brodal" userId="04ef4784-6591-4f86-a140-f5c3b108582a" providerId="ADAL" clId="{FB23C12A-A31B-496E-9605-5D4D6095B3B3}" dt="2021-10-27T11:20:00.393" v="926" actId="12"/>
        <pc:sldMasterMkLst>
          <pc:docMk/>
          <pc:sldMasterMk cId="1320954066" sldId="2147483648"/>
        </pc:sldMasterMkLst>
        <pc:sldLayoutChg chg="modSp">
          <pc:chgData name="Gerth Stølting Brodal" userId="04ef4784-6591-4f86-a140-f5c3b108582a" providerId="ADAL" clId="{FB23C12A-A31B-496E-9605-5D4D6095B3B3}" dt="2021-10-27T11:20:00.393" v="926" actId="12"/>
          <pc:sldLayoutMkLst>
            <pc:docMk/>
            <pc:sldMasterMk cId="1320954066" sldId="2147483648"/>
            <pc:sldLayoutMk cId="2490941993" sldId="2147483650"/>
          </pc:sldLayoutMkLst>
          <pc:spChg chg="mod">
            <ac:chgData name="Gerth Stølting Brodal" userId="04ef4784-6591-4f86-a140-f5c3b108582a" providerId="ADAL" clId="{FB23C12A-A31B-496E-9605-5D4D6095B3B3}" dt="2021-10-27T11:20:00.393" v="926" actId="12"/>
            <ac:spMkLst>
              <pc:docMk/>
              <pc:sldMasterMk cId="1320954066" sldId="2147483648"/>
              <pc:sldLayoutMk cId="2490941993" sldId="2147483650"/>
              <ac:spMk id="3" creationId="{4F1F9838-7434-4F55-A713-2D68AD5FB68D}"/>
            </ac:spMkLst>
          </pc:spChg>
        </pc:sldLayoutChg>
      </pc:sldMasterChg>
    </pc:docChg>
  </pc:docChgLst>
  <pc:docChgLst>
    <pc:chgData name="Gerth Stølting Brodal" userId="04ef4784-6591-4f86-a140-f5c3b108582a" providerId="ADAL" clId="{AC2E8EB4-F9FF-F345-BEDF-B6D1497341F0}"/>
    <pc:docChg chg="undo custSel modSld">
      <pc:chgData name="Gerth Stølting Brodal" userId="04ef4784-6591-4f86-a140-f5c3b108582a" providerId="ADAL" clId="{AC2E8EB4-F9FF-F345-BEDF-B6D1497341F0}" dt="2021-10-28T01:18:10.542" v="1" actId="1076"/>
      <pc:docMkLst>
        <pc:docMk/>
      </pc:docMkLst>
      <pc:sldChg chg="modSp">
        <pc:chgData name="Gerth Stølting Brodal" userId="04ef4784-6591-4f86-a140-f5c3b108582a" providerId="ADAL" clId="{AC2E8EB4-F9FF-F345-BEDF-B6D1497341F0}" dt="2021-10-28T01:18:10.542" v="1" actId="1076"/>
        <pc:sldMkLst>
          <pc:docMk/>
          <pc:sldMk cId="4208924711" sldId="275"/>
        </pc:sldMkLst>
        <pc:grpChg chg="mod">
          <ac:chgData name="Gerth Stølting Brodal" userId="04ef4784-6591-4f86-a140-f5c3b108582a" providerId="ADAL" clId="{AC2E8EB4-F9FF-F345-BEDF-B6D1497341F0}" dt="2021-10-28T01:18:10.542" v="1" actId="1076"/>
          <ac:grpSpMkLst>
            <pc:docMk/>
            <pc:sldMk cId="4208924711" sldId="275"/>
            <ac:grpSpMk id="77" creationId="{8F721090-110E-4581-9E7A-A82829930B03}"/>
          </ac:grpSpMkLst>
        </pc:grpChg>
      </pc:sldChg>
    </pc:docChg>
  </pc:docChgLst>
  <pc:docChgLst>
    <pc:chgData name="Gerth Stølting Brodal" userId="04ef4784-6591-4f86-a140-f5c3b108582a" providerId="ADAL" clId="{0991B600-39F1-40AB-B472-D3CE937C7B19}"/>
    <pc:docChg chg="undo custSel modSld">
      <pc:chgData name="Gerth Stølting Brodal" userId="04ef4784-6591-4f86-a140-f5c3b108582a" providerId="ADAL" clId="{0991B600-39F1-40AB-B472-D3CE937C7B19}" dt="2021-10-28T09:05:58.387" v="59" actId="14100"/>
      <pc:docMkLst>
        <pc:docMk/>
      </pc:docMkLst>
      <pc:sldChg chg="modSp mod">
        <pc:chgData name="Gerth Stølting Brodal" userId="04ef4784-6591-4f86-a140-f5c3b108582a" providerId="ADAL" clId="{0991B600-39F1-40AB-B472-D3CE937C7B19}" dt="2021-10-28T08:46:37.767" v="34" actId="20577"/>
        <pc:sldMkLst>
          <pc:docMk/>
          <pc:sldMk cId="1153039929" sldId="256"/>
        </pc:sldMkLst>
        <pc:spChg chg="mod">
          <ac:chgData name="Gerth Stølting Brodal" userId="04ef4784-6591-4f86-a140-f5c3b108582a" providerId="ADAL" clId="{0991B600-39F1-40AB-B472-D3CE937C7B19}" dt="2021-10-28T08:46:37.767" v="34" actId="20577"/>
          <ac:spMkLst>
            <pc:docMk/>
            <pc:sldMk cId="1153039929" sldId="256"/>
            <ac:spMk id="3" creationId="{FF306967-3899-4810-9FC4-21DCA5299F8C}"/>
          </ac:spMkLst>
        </pc:spChg>
        <pc:spChg chg="mod">
          <ac:chgData name="Gerth Stølting Brodal" userId="04ef4784-6591-4f86-a140-f5c3b108582a" providerId="ADAL" clId="{0991B600-39F1-40AB-B472-D3CE937C7B19}" dt="2021-10-28T08:46:33.565" v="33" actId="20577"/>
          <ac:spMkLst>
            <pc:docMk/>
            <pc:sldMk cId="1153039929" sldId="256"/>
            <ac:spMk id="4" creationId="{31945910-CD50-480C-82A4-C510F7C69026}"/>
          </ac:spMkLst>
        </pc:spChg>
      </pc:sldChg>
      <pc:sldChg chg="modSp mod modAnim">
        <pc:chgData name="Gerth Stølting Brodal" userId="04ef4784-6591-4f86-a140-f5c3b108582a" providerId="ADAL" clId="{0991B600-39F1-40AB-B472-D3CE937C7B19}" dt="2021-10-28T09:05:58.387" v="59" actId="14100"/>
        <pc:sldMkLst>
          <pc:docMk/>
          <pc:sldMk cId="1238967996" sldId="263"/>
        </pc:sldMkLst>
        <pc:spChg chg="mod">
          <ac:chgData name="Gerth Stølting Brodal" userId="04ef4784-6591-4f86-a140-f5c3b108582a" providerId="ADAL" clId="{0991B600-39F1-40AB-B472-D3CE937C7B19}" dt="2021-10-28T09:05:27.295" v="54" actId="1076"/>
          <ac:spMkLst>
            <pc:docMk/>
            <pc:sldMk cId="1238967996" sldId="263"/>
            <ac:spMk id="84" creationId="{358310D9-F1E2-4FD2-9D22-FFB759FB7FD0}"/>
          </ac:spMkLst>
        </pc:spChg>
        <pc:grpChg chg="mod">
          <ac:chgData name="Gerth Stølting Brodal" userId="04ef4784-6591-4f86-a140-f5c3b108582a" providerId="ADAL" clId="{0991B600-39F1-40AB-B472-D3CE937C7B19}" dt="2021-10-28T09:05:10.808" v="51" actId="1076"/>
          <ac:grpSpMkLst>
            <pc:docMk/>
            <pc:sldMk cId="1238967996" sldId="263"/>
            <ac:grpSpMk id="82" creationId="{500CC1CF-86CE-4228-9176-2A1ED759A3CA}"/>
          </ac:grpSpMkLst>
        </pc:grpChg>
        <pc:cxnChg chg="mod">
          <ac:chgData name="Gerth Stølting Brodal" userId="04ef4784-6591-4f86-a140-f5c3b108582a" providerId="ADAL" clId="{0991B600-39F1-40AB-B472-D3CE937C7B19}" dt="2021-10-28T09:05:58.387" v="59" actId="14100"/>
          <ac:cxnSpMkLst>
            <pc:docMk/>
            <pc:sldMk cId="1238967996" sldId="263"/>
            <ac:cxnSpMk id="83" creationId="{747E74EA-CB7F-445A-8C01-9F2F12BEC8B0}"/>
          </ac:cxnSpMkLst>
        </pc:cxnChg>
      </pc:sldChg>
      <pc:sldChg chg="modNotesTx">
        <pc:chgData name="Gerth Stølting Brodal" userId="04ef4784-6591-4f86-a140-f5c3b108582a" providerId="ADAL" clId="{0991B600-39F1-40AB-B472-D3CE937C7B19}" dt="2021-10-28T08:49:44.315" v="37" actId="113"/>
        <pc:sldMkLst>
          <pc:docMk/>
          <pc:sldMk cId="445465719" sldId="270"/>
        </pc:sldMkLst>
      </pc:sldChg>
      <pc:sldChg chg="modSp mod">
        <pc:chgData name="Gerth Stølting Brodal" userId="04ef4784-6591-4f86-a140-f5c3b108582a" providerId="ADAL" clId="{0991B600-39F1-40AB-B472-D3CE937C7B19}" dt="2021-10-28T08:54:31.282" v="38" actId="1076"/>
        <pc:sldMkLst>
          <pc:docMk/>
          <pc:sldMk cId="1904217337" sldId="271"/>
        </pc:sldMkLst>
        <pc:spChg chg="mod">
          <ac:chgData name="Gerth Stølting Brodal" userId="04ef4784-6591-4f86-a140-f5c3b108582a" providerId="ADAL" clId="{0991B600-39F1-40AB-B472-D3CE937C7B19}" dt="2021-10-28T08:54:31.282" v="38" actId="1076"/>
          <ac:spMkLst>
            <pc:docMk/>
            <pc:sldMk cId="1904217337" sldId="271"/>
            <ac:spMk id="3" creationId="{1635D1E4-AFC8-4F74-80AC-13E8B90732E0}"/>
          </ac:spMkLst>
        </pc:spChg>
      </pc:sldChg>
      <pc:sldChg chg="modSp mod">
        <pc:chgData name="Gerth Stølting Brodal" userId="04ef4784-6591-4f86-a140-f5c3b108582a" providerId="ADAL" clId="{0991B600-39F1-40AB-B472-D3CE937C7B19}" dt="2021-10-28T09:01:32.859" v="45" actId="1076"/>
        <pc:sldMkLst>
          <pc:docMk/>
          <pc:sldMk cId="4920897" sldId="273"/>
        </pc:sldMkLst>
        <pc:spChg chg="mod">
          <ac:chgData name="Gerth Stølting Brodal" userId="04ef4784-6591-4f86-a140-f5c3b108582a" providerId="ADAL" clId="{0991B600-39F1-40AB-B472-D3CE937C7B19}" dt="2021-10-28T09:01:32.859" v="45" actId="1076"/>
          <ac:spMkLst>
            <pc:docMk/>
            <pc:sldMk cId="4920897" sldId="273"/>
            <ac:spMk id="3" creationId="{1635D1E4-AFC8-4F74-80AC-13E8B90732E0}"/>
          </ac:spMkLst>
        </pc:spChg>
      </pc:sldChg>
      <pc:sldChg chg="modNotesTx">
        <pc:chgData name="Gerth Stølting Brodal" userId="04ef4784-6591-4f86-a140-f5c3b108582a" providerId="ADAL" clId="{0991B600-39F1-40AB-B472-D3CE937C7B19}" dt="2021-10-28T01:38:04.489" v="0" actId="20577"/>
        <pc:sldMkLst>
          <pc:docMk/>
          <pc:sldMk cId="94100928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B5B8-27ED-4A6B-AF3A-725CA2541D21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3D2C6-45FE-4E79-804D-02E6DF22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mathematics-shows-how-to-ensure-evolution-20180626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Studiepraktik</a:t>
            </a:r>
            <a:r>
              <a:rPr lang="en-US" dirty="0"/>
              <a:t>: </a:t>
            </a:r>
            <a:r>
              <a:rPr lang="en-US" dirty="0" err="1"/>
              <a:t>krav</a:t>
            </a:r>
            <a:r>
              <a:rPr lang="en-US" dirty="0"/>
              <a:t> er at man 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sidste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gymnasiet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afsluttet</a:t>
            </a:r>
            <a:r>
              <a:rPr lang="en-US" dirty="0"/>
              <a:t> gymnasia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Magdalena: 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sorting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binary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search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lists and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coding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exercises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the students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Andreas Pavlogiannis: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simple models of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biological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/social evolution, and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discrete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math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/computers to understand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da-DK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this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pop-science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article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gives a hint).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1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Generel skabelon for mange algoritmer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7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Anvendelse: College-student matching, hospital-studerende, dansepartnere, drenge-og-piger,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dirty="0"/>
              <a:t>Kør algoritmen, tildel første ikke parrede bogstav med mest foretrukne tal.</a:t>
            </a:r>
          </a:p>
          <a:p>
            <a:pPr algn="l"/>
            <a:r>
              <a:rPr lang="da-DK" dirty="0"/>
              <a:t>Over tid bliver tallene kun mere tilfredse, og et afvist bogstav skal aldrig parres igen med samme tal</a:t>
            </a:r>
          </a:p>
          <a:p>
            <a:pPr algn="l"/>
            <a:r>
              <a:rPr lang="da-DK" dirty="0"/>
              <a:t>Antal afvisninger er højest n^2 – </a:t>
            </a:r>
            <a:r>
              <a:rPr lang="da-DK" dirty="0" err="1"/>
              <a:t>dvs</a:t>
            </a:r>
            <a:r>
              <a:rPr lang="da-DK" dirty="0"/>
              <a:t> O(n^2) algoritme.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dirty="0"/>
              <a:t>Kør algoritmen, tildel første ikke parrede bogstav med mest foretrukne tal.</a:t>
            </a:r>
          </a:p>
          <a:p>
            <a:pPr algn="l"/>
            <a:r>
              <a:rPr lang="da-DK" dirty="0"/>
              <a:t>Over tid bliver tallene kun mere tilfredse, og et afvist bogstav skal aldrig parres igen med samme tal</a:t>
            </a:r>
          </a:p>
          <a:p>
            <a:pPr algn="l"/>
            <a:r>
              <a:rPr lang="da-DK" dirty="0"/>
              <a:t>Antal afvisninger er højest n^2 – </a:t>
            </a:r>
            <a:r>
              <a:rPr lang="da-DK" dirty="0" err="1"/>
              <a:t>dvs</a:t>
            </a:r>
            <a:r>
              <a:rPr lang="da-DK" dirty="0"/>
              <a:t> O(n^2) algoritme.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dirty="0"/>
              <a:t>Animations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1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7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1983:</a:t>
            </a:r>
            <a:r>
              <a:rPr lang="da-DK" baseline="0" dirty="0"/>
              <a:t> Startet i 8. klasse, ungdomsskoleundervisning i EDB</a:t>
            </a:r>
          </a:p>
          <a:p>
            <a:r>
              <a:rPr lang="da-DK" baseline="0" dirty="0"/>
              <a:t>Første computer der blev stiftet bekendtskab med var en ZX </a:t>
            </a:r>
            <a:r>
              <a:rPr lang="da-DK" baseline="0" dirty="0" err="1"/>
              <a:t>Spectrum</a:t>
            </a:r>
            <a:endParaRPr lang="da-DK" baseline="0" dirty="0"/>
          </a:p>
          <a:p>
            <a:r>
              <a:rPr lang="da-DK" baseline="0" dirty="0"/>
              <a:t>Fik en C64 i julegave 1983, året efter 1541 diskettestation (5 ¼”, 170 KB, 35 </a:t>
            </a:r>
            <a:r>
              <a:rPr lang="da-DK" baseline="0" dirty="0" err="1"/>
              <a:t>tracks</a:t>
            </a:r>
            <a:r>
              <a:rPr lang="da-DK" baseline="0" dirty="0"/>
              <a:t>, </a:t>
            </a:r>
            <a:r>
              <a:rPr lang="da-DK" baseline="0" dirty="0" err="1"/>
              <a:t>blocks</a:t>
            </a:r>
            <a:r>
              <a:rPr lang="da-DK" baseline="0" dirty="0"/>
              <a:t> of 254 bytes)</a:t>
            </a:r>
          </a:p>
          <a:p>
            <a:endParaRPr lang="da-DK" dirty="0"/>
          </a:p>
          <a:p>
            <a:r>
              <a:rPr lang="da-DK" dirty="0"/>
              <a:t>1998: </a:t>
            </a:r>
            <a:r>
              <a:rPr lang="da-DK" dirty="0" err="1"/>
              <a:t>First</a:t>
            </a:r>
            <a:r>
              <a:rPr lang="da-DK" dirty="0"/>
              <a:t> research </a:t>
            </a:r>
            <a:r>
              <a:rPr lang="da-DK" dirty="0" err="1"/>
              <a:t>paper</a:t>
            </a:r>
            <a:r>
              <a:rPr lang="da-DK" dirty="0"/>
              <a:t> </a:t>
            </a:r>
            <a:r>
              <a:rPr lang="da-DK" dirty="0" err="1"/>
              <a:t>on</a:t>
            </a:r>
            <a:r>
              <a:rPr lang="da-DK" dirty="0"/>
              <a:t> ”</a:t>
            </a:r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memory</a:t>
            </a:r>
            <a:r>
              <a:rPr lang="da-DK" dirty="0"/>
              <a:t>” </a:t>
            </a:r>
            <a:r>
              <a:rPr lang="da-DK" dirty="0" err="1"/>
              <a:t>with</a:t>
            </a:r>
            <a:r>
              <a:rPr lang="da-DK" dirty="0"/>
              <a:t> </a:t>
            </a:r>
            <a:r>
              <a:rPr lang="da-DK" dirty="0" err="1"/>
              <a:t>Jyrki</a:t>
            </a:r>
            <a:r>
              <a:rPr lang="da-DK" dirty="0"/>
              <a:t> </a:t>
            </a:r>
            <a:r>
              <a:rPr lang="da-DK" dirty="0" err="1"/>
              <a:t>Katajainen</a:t>
            </a:r>
            <a:endParaRPr lang="da-D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67B7-1D60-449E-858F-4145C97CD5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1983:</a:t>
            </a:r>
            <a:r>
              <a:rPr lang="da-DK" baseline="0" dirty="0"/>
              <a:t> Startet i 8. klasse, ungdomsskoleundervisning i EDB</a:t>
            </a:r>
          </a:p>
          <a:p>
            <a:r>
              <a:rPr lang="da-DK" baseline="0" dirty="0"/>
              <a:t>Første computer der blev stiftet bekendtskab med var en ZX </a:t>
            </a:r>
            <a:r>
              <a:rPr lang="da-DK" baseline="0" dirty="0" err="1"/>
              <a:t>Spectrum</a:t>
            </a:r>
            <a:endParaRPr lang="da-DK" baseline="0" dirty="0"/>
          </a:p>
          <a:p>
            <a:r>
              <a:rPr lang="da-DK" baseline="0" dirty="0"/>
              <a:t>Fik en C64 i julegave 1983, året efter 1541 diskettestation (5 ¼”, 170 KB, 35 </a:t>
            </a:r>
            <a:r>
              <a:rPr lang="da-DK" baseline="0" dirty="0" err="1"/>
              <a:t>tracks</a:t>
            </a:r>
            <a:r>
              <a:rPr lang="da-DK" baseline="0" dirty="0"/>
              <a:t>, </a:t>
            </a:r>
            <a:r>
              <a:rPr lang="da-DK" baseline="0" dirty="0" err="1"/>
              <a:t>blocks</a:t>
            </a:r>
            <a:r>
              <a:rPr lang="da-DK" baseline="0" dirty="0"/>
              <a:t> of 254 bytes)</a:t>
            </a:r>
          </a:p>
          <a:p>
            <a:endParaRPr lang="da-DK" dirty="0"/>
          </a:p>
          <a:p>
            <a:r>
              <a:rPr lang="da-DK" dirty="0"/>
              <a:t>1998: </a:t>
            </a:r>
            <a:r>
              <a:rPr lang="da-DK" dirty="0" err="1"/>
              <a:t>First</a:t>
            </a:r>
            <a:r>
              <a:rPr lang="da-DK" dirty="0"/>
              <a:t> research </a:t>
            </a:r>
            <a:r>
              <a:rPr lang="da-DK" dirty="0" err="1"/>
              <a:t>paper</a:t>
            </a:r>
            <a:r>
              <a:rPr lang="da-DK" dirty="0"/>
              <a:t> </a:t>
            </a:r>
            <a:r>
              <a:rPr lang="da-DK" dirty="0" err="1"/>
              <a:t>on</a:t>
            </a:r>
            <a:r>
              <a:rPr lang="da-DK" dirty="0"/>
              <a:t> ”</a:t>
            </a:r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memory</a:t>
            </a:r>
            <a:r>
              <a:rPr lang="da-DK" dirty="0"/>
              <a:t>” </a:t>
            </a:r>
            <a:r>
              <a:rPr lang="da-DK" dirty="0" err="1"/>
              <a:t>with</a:t>
            </a:r>
            <a:r>
              <a:rPr lang="da-DK" dirty="0"/>
              <a:t> </a:t>
            </a:r>
            <a:r>
              <a:rPr lang="da-DK" dirty="0" err="1"/>
              <a:t>Jyrki</a:t>
            </a:r>
            <a:r>
              <a:rPr lang="da-DK" dirty="0"/>
              <a:t> </a:t>
            </a:r>
            <a:r>
              <a:rPr lang="da-DK" dirty="0" err="1"/>
              <a:t>Katajainen</a:t>
            </a:r>
            <a:endParaRPr lang="da-D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67B7-1D60-449E-858F-4145C97CD5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Anvendelse: Knuder kunne være personer som skal sættes sammen i par, og kanter angiver hvem der potentielt kan sættes sammen.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Anvendelse:</a:t>
            </a:r>
          </a:p>
          <a:p>
            <a:r>
              <a:rPr lang="da-DK" b="1" dirty="0"/>
              <a:t>Busruter </a:t>
            </a:r>
            <a:r>
              <a:rPr lang="da-DK" b="1" dirty="0" err="1"/>
              <a:t>vs</a:t>
            </a:r>
            <a:r>
              <a:rPr lang="da-DK" b="1" dirty="0"/>
              <a:t> Busser </a:t>
            </a:r>
            <a:r>
              <a:rPr lang="da-DK" dirty="0"/>
              <a:t>(kant angiver om det er muligt </a:t>
            </a:r>
            <a:r>
              <a:rPr lang="da-DK" dirty="0" err="1"/>
              <a:t>pga</a:t>
            </a:r>
            <a:r>
              <a:rPr lang="da-DK" dirty="0"/>
              <a:t> kapacitet, rækkevidde, elektrisk </a:t>
            </a:r>
            <a:r>
              <a:rPr lang="da-DK" dirty="0" err="1"/>
              <a:t>vs</a:t>
            </a:r>
            <a:r>
              <a:rPr lang="da-DK" dirty="0"/>
              <a:t> ikke-elektrisk)</a:t>
            </a:r>
          </a:p>
          <a:p>
            <a:r>
              <a:rPr lang="da-DK" b="1" dirty="0"/>
              <a:t>Personer </a:t>
            </a:r>
            <a:r>
              <a:rPr lang="da-DK" b="1" dirty="0" err="1"/>
              <a:t>vs</a:t>
            </a:r>
            <a:r>
              <a:rPr lang="da-DK" b="1" dirty="0"/>
              <a:t> Arbejdsopgaver</a:t>
            </a:r>
            <a:r>
              <a:rPr lang="da-DK" dirty="0"/>
              <a:t> (kant angiver om en given person ville være i stand til at udføre opgaven). Findes en matching hvor alle personer arbejder.</a:t>
            </a:r>
          </a:p>
          <a:p>
            <a:r>
              <a:rPr lang="da-DK" b="1" dirty="0"/>
              <a:t>Ansøgninger til jobs </a:t>
            </a:r>
            <a:r>
              <a:rPr lang="da-DK" dirty="0"/>
              <a:t>(fx studerende og sygehuse)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Maksimal parring er mindst en 2 approksimation af maksimum parring.</a:t>
            </a:r>
          </a:p>
          <a:p>
            <a:endParaRPr lang="da-DK" dirty="0"/>
          </a:p>
          <a:p>
            <a:r>
              <a:rPr lang="da-DK" dirty="0"/>
              <a:t>Maksimal &lt;= </a:t>
            </a:r>
            <a:r>
              <a:rPr lang="da-DK" dirty="0" err="1"/>
              <a:t>maximum</a:t>
            </a:r>
            <a:r>
              <a:rPr lang="da-DK" dirty="0"/>
              <a:t> per definition</a:t>
            </a:r>
          </a:p>
          <a:p>
            <a:r>
              <a:rPr lang="da-DK" dirty="0"/>
              <a:t>Kant i </a:t>
            </a:r>
            <a:r>
              <a:rPr lang="da-DK" dirty="0" err="1"/>
              <a:t>maximum</a:t>
            </a:r>
            <a:r>
              <a:rPr lang="da-DK" dirty="0"/>
              <a:t> parring =&gt; mindst et af endepunkterne med i maksimal parring, ellers kunne kanten tilføjes den maksimale parring.</a:t>
            </a:r>
          </a:p>
          <a:p>
            <a:r>
              <a:rPr lang="da-DK" dirty="0"/>
              <a:t>For hver kant i en maksimale parring, kan max 2 kanter i maksimum parring støde op til de to knuder (en til hver)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Andre forbedrende stier: (B,D), (B,E), (D,E), (B,A,C,E)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Eksempel: Find forbedrende stier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8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”=&gt;” Maximum =&gt; ingen forbedrende stier (ellers kunne være parringen øges, modstrid med </a:t>
            </a:r>
            <a:r>
              <a:rPr lang="da-DK" dirty="0" err="1"/>
              <a:t>maksium</a:t>
            </a:r>
            <a:r>
              <a:rPr lang="da-DK" dirty="0"/>
              <a:t>)</a:t>
            </a:r>
          </a:p>
          <a:p>
            <a:r>
              <a:rPr lang="da-DK" dirty="0"/>
              <a:t>”&lt;=” ikke </a:t>
            </a:r>
            <a:r>
              <a:rPr lang="da-DK" dirty="0" err="1"/>
              <a:t>maximum</a:t>
            </a:r>
            <a:r>
              <a:rPr lang="da-DK" dirty="0"/>
              <a:t> =&gt; findes forbedrende sti: en knude (B) som er i </a:t>
            </a:r>
            <a:r>
              <a:rPr lang="da-DK" dirty="0" err="1"/>
              <a:t>maximum</a:t>
            </a:r>
            <a:r>
              <a:rPr lang="da-DK" dirty="0"/>
              <a:t> parring, men pt ikke i parring; følg den </a:t>
            </a:r>
            <a:r>
              <a:rPr lang="da-DK" dirty="0" err="1"/>
              <a:t>alternerene</a:t>
            </a:r>
            <a:r>
              <a:rPr lang="da-DK" dirty="0"/>
              <a:t> sti fra denne knude; hvis ulige længde så haves alternerende sti; hvis lige længde, kan ændre maksimum parringen, så den er identiske med den aktuelle parring, og gentag argument (på to parringer med skarpt mere overlap)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3D2C6-45FE-4E79-804D-02E6DF221B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F04D-176D-4B70-A491-F46CA0109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6890B-EF23-4053-B3AE-E7C20D0F7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DB2C-442E-493F-B2E6-C0670D1E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2747A-D7EC-4423-8EFC-76E12212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38AD-6519-47F4-B6D4-80D8D4DA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1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098C-50F0-4238-BC1C-F789C113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C3BC1-B831-4ED0-9425-99B89C94B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51691-98F0-438E-96E0-0FA2F973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0CE4-A0AB-4E50-840D-DC7AD458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C9E2-5CCD-4DA4-A5E2-00316253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E2704-5601-4841-9823-8E4EB29EE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755E9-0F2F-4F91-99DD-2B0B24B2C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FC1BA-FB95-4E5B-8EF7-1C5F9870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B762-482F-4EB3-8290-C7B06560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BA9D-7F6E-4C7B-B57D-05C74F8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BA7B-19C2-4B4C-B1DD-AAB6F7A8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9838-7434-4F55-A713-2D68AD5FB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0E49-50AA-456E-B5D1-8B3E58D4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E2F31-3D8E-4285-ACE9-46D69612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C5EE7-A06B-4243-B4E8-3EE56BA1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E137-5B5B-4E62-99EF-154F2667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A6D63-D9EC-426B-84C7-E10A7A35B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1F6A9-B7E5-4EA8-A746-6F909374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14791-4109-48A5-9149-E2E2CF40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3892-B46A-4198-B672-54E12EC5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1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F864-EC08-4BDC-BBB6-191961E1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88CC-FE21-4C3C-8E6E-51FEB1E76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9E43D-26CC-4F6C-B816-487257B7D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D8FBF-08F0-488F-BEDD-7130A093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FD3C-656C-4734-B4B7-FC2BBE49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6B4AB-032C-4DD8-A8BE-04772BDE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66B7-F08B-4698-B6DE-07052E2D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988AE-A555-4628-AD2B-F04E786DE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5BFB0-4B66-4781-B193-9B76FBD46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C56A9-F839-4C8B-8180-27248FBB1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70F58-E35B-4B98-9F44-3CFB38823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F066E-8AB0-4EA6-AA4D-6C44D688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FAA5D-0947-4007-8B10-948FFF67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D7C9E-C668-4243-8229-04926283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B44C-5CD8-4268-96A5-29E61343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FD7C3-C209-47A4-B40C-466A838B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FFEA0-3DDA-4F32-BB16-095D5293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5C09E-88E6-48AA-BC84-0DBEAF16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693B-F148-40EC-9116-348CE132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7513D-B89C-45EE-BE21-563B2458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81B39-3A6A-4C5D-BD1D-9A1F778C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43D1-E639-4DFD-9630-B0D4037C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C192-86B7-4BAE-9FB6-7678B3AE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46D49-DB5B-4D5D-8265-4A5DF16E5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E62D4-2F33-4430-9E37-EDA98161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ECB01-DE41-46EE-BDFD-A4C73D97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CEA4-4541-4E00-A1D8-0C803D4C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F753-3921-4C3E-B242-B31A37ED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0E5DE-5E3D-4E83-9C2D-5C762CE44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A8890-FD8E-495D-AB2D-C2CFED8A1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CAE11-CF74-4F96-997C-BFCF9794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39D36-BB09-4164-9C85-6E4AADCE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8B45-D755-4DBA-BCDE-99D54F90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AD49E-55F9-4C8F-8672-7CDD4B15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AF9E9-A189-445A-9855-A45138CD2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E0544-1883-41EA-A113-945F85E76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D541-1AE3-4A9D-A0E4-820C634C9E0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224D-7399-4729-837B-096A0BBD0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8AC63-3D18-4DBD-8247-0E959C6BC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EC29-CDBF-4F14-9346-247D6E96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E59A-C534-4A0A-B20F-5419EBAB0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5217"/>
            <a:ext cx="12192000" cy="2387600"/>
          </a:xfrm>
        </p:spPr>
        <p:txBody>
          <a:bodyPr>
            <a:normAutofit/>
          </a:bodyPr>
          <a:lstStyle/>
          <a:p>
            <a:r>
              <a:rPr lang="da-DK" sz="7200" b="1" dirty="0">
                <a:latin typeface="+mn-lt"/>
              </a:rPr>
              <a:t>Parringer</a:t>
            </a:r>
            <a:r>
              <a:rPr lang="en-US" sz="7200" b="1" dirty="0">
                <a:latin typeface="+mn-lt"/>
              </a:rPr>
              <a:t> (matchings) </a:t>
            </a:r>
            <a:r>
              <a:rPr lang="en-US" sz="7200" b="1" dirty="0" err="1">
                <a:latin typeface="+mn-lt"/>
              </a:rPr>
              <a:t>i</a:t>
            </a:r>
            <a:r>
              <a:rPr lang="en-US" sz="7200" b="1" dirty="0">
                <a:latin typeface="+mn-lt"/>
              </a:rPr>
              <a:t> </a:t>
            </a:r>
            <a:r>
              <a:rPr lang="en-US" sz="7200" b="1" dirty="0" err="1">
                <a:latin typeface="+mn-lt"/>
              </a:rPr>
              <a:t>grafer</a:t>
            </a:r>
            <a:endParaRPr lang="en-US" sz="9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06967-3899-4810-9FC4-21DCA5299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88958"/>
            <a:ext cx="12192000" cy="1544528"/>
          </a:xfrm>
        </p:spPr>
        <p:txBody>
          <a:bodyPr>
            <a:normAutofit/>
          </a:bodyPr>
          <a:lstStyle/>
          <a:p>
            <a:r>
              <a:rPr lang="en-US" sz="3200" b="1" dirty="0"/>
              <a:t>Gerth Stølting Brodal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45910-CD50-480C-82A4-C510F7C6902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Studiepraktik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Institut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for Datalogi, Aarhus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Universitet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28.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oktober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530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5C4A15F4-F778-4BC0-9C10-8074310148D9}"/>
              </a:ext>
            </a:extLst>
          </p:cNvPr>
          <p:cNvGrpSpPr/>
          <p:nvPr/>
        </p:nvGrpSpPr>
        <p:grpSpPr>
          <a:xfrm>
            <a:off x="4889587" y="3313749"/>
            <a:ext cx="4371482" cy="3344356"/>
            <a:chOff x="1224881" y="1738975"/>
            <a:chExt cx="4371482" cy="334435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237DD81-87D2-4DF4-A502-ABECB067A2B6}"/>
                </a:ext>
              </a:extLst>
            </p:cNvPr>
            <p:cNvGrpSpPr/>
            <p:nvPr/>
          </p:nvGrpSpPr>
          <p:grpSpPr>
            <a:xfrm>
              <a:off x="1472579" y="2008975"/>
              <a:ext cx="3822433" cy="2829896"/>
              <a:chOff x="1294225" y="2512385"/>
              <a:chExt cx="3822433" cy="282989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49C95-CB93-4A13-84E2-C7B5F6ABEF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592" y="39275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0C7182A-2E22-497D-8CF7-DB271CDCA4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4226" y="3078371"/>
                <a:ext cx="796732" cy="12669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E3F4DCE-3E2C-499B-B8D8-3F99E2C484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5343" y="25123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2E4BF90-C9A2-4553-953A-39D95F1A31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5344" y="25123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26B634D-8178-447B-A066-28E71623CD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6745" y="2538370"/>
                <a:ext cx="847403" cy="13891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DAC936C-E36C-4DA5-9AB0-7BE2BA6A5F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685" y="3647863"/>
                <a:ext cx="561973" cy="11959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5C72B1C-5A35-4B48-9AB5-CDD05190F9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1593" y="43453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0C82B7E-BCEF-4E5F-A5FD-85A4B51FE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8138" y="4832452"/>
                <a:ext cx="1386547" cy="4842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64F9134-D859-4D32-9957-B1B61EBF44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4561" y="39535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C96C9E6-B322-47C3-9BD0-B0A09C1C61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225" y="25383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F9A64DF-CF39-42CF-833C-10A8BE137E78}"/>
                </a:ext>
              </a:extLst>
            </p:cNvPr>
            <p:cNvGrpSpPr/>
            <p:nvPr/>
          </p:nvGrpSpPr>
          <p:grpSpPr>
            <a:xfrm>
              <a:off x="1465440" y="2008974"/>
              <a:ext cx="3260459" cy="2817348"/>
              <a:chOff x="1446626" y="2651793"/>
              <a:chExt cx="3260459" cy="281734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B2AB774-C88C-4155-A251-E90EF5446E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46626" y="3230771"/>
                <a:ext cx="796732" cy="1266955"/>
              </a:xfrm>
              <a:prstGeom prst="line">
                <a:avLst/>
              </a:prstGeom>
              <a:ln w="1270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2C6F1C2-0380-4CCF-8F73-D1C65DFE7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45" y="2651793"/>
                <a:ext cx="865679" cy="1428163"/>
              </a:xfrm>
              <a:prstGeom prst="line">
                <a:avLst/>
              </a:prstGeom>
              <a:ln w="1270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BE246F8-6697-4834-AF27-996ABBA26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0538" y="4984852"/>
                <a:ext cx="1386547" cy="484289"/>
              </a:xfrm>
              <a:prstGeom prst="line">
                <a:avLst/>
              </a:prstGeom>
              <a:ln w="1270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C313DB3-E86E-4496-952A-4ADA7614A5C0}"/>
                </a:ext>
              </a:extLst>
            </p:cNvPr>
            <p:cNvSpPr/>
            <p:nvPr/>
          </p:nvSpPr>
          <p:spPr>
            <a:xfrm>
              <a:off x="1224881" y="230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44C3E96-7893-4BED-B4B1-B9FA927DF44C}"/>
                </a:ext>
              </a:extLst>
            </p:cNvPr>
            <p:cNvSpPr/>
            <p:nvPr/>
          </p:nvSpPr>
          <p:spPr>
            <a:xfrm>
              <a:off x="2558795" y="176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A41AF35-BDE4-4C7C-B366-962F04C66C59}"/>
                </a:ext>
              </a:extLst>
            </p:cNvPr>
            <p:cNvSpPr/>
            <p:nvPr/>
          </p:nvSpPr>
          <p:spPr>
            <a:xfrm>
              <a:off x="1982248" y="357191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BF5D452-F6BB-4BB0-A2AF-CC70D397CD5F}"/>
                </a:ext>
              </a:extLst>
            </p:cNvPr>
            <p:cNvSpPr/>
            <p:nvPr/>
          </p:nvSpPr>
          <p:spPr>
            <a:xfrm>
              <a:off x="4415940" y="173897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9B3DD3F-7431-460C-96DB-5B9B86FEE2DE}"/>
                </a:ext>
              </a:extLst>
            </p:cNvPr>
            <p:cNvSpPr/>
            <p:nvPr/>
          </p:nvSpPr>
          <p:spPr>
            <a:xfrm>
              <a:off x="3557401" y="315414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65C5D9D-82EE-430C-84CB-717A0C7C3985}"/>
                </a:ext>
              </a:extLst>
            </p:cNvPr>
            <p:cNvSpPr/>
            <p:nvPr/>
          </p:nvSpPr>
          <p:spPr>
            <a:xfrm>
              <a:off x="3098795" y="454333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AC20516-BB12-4075-8548-4B2B745A3F05}"/>
                </a:ext>
              </a:extLst>
            </p:cNvPr>
            <p:cNvSpPr/>
            <p:nvPr/>
          </p:nvSpPr>
          <p:spPr>
            <a:xfrm>
              <a:off x="4485341" y="408502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E5A6892-BA0B-493F-B9F1-0A89AC966EBC}"/>
                </a:ext>
              </a:extLst>
            </p:cNvPr>
            <p:cNvSpPr/>
            <p:nvPr/>
          </p:nvSpPr>
          <p:spPr>
            <a:xfrm>
              <a:off x="5056363" y="28744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0AD5A0-3AE2-4AD1-A31B-C7DDAF50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Petersen 1891 / </a:t>
            </a:r>
            <a:r>
              <a:rPr lang="en-US" dirty="0" err="1"/>
              <a:t>Kőnig</a:t>
            </a:r>
            <a:r>
              <a:rPr lang="en-US" dirty="0"/>
              <a:t> 1931 / Berge 1957 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9F2B-3DCD-4131-89E2-B208A250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58" y="1803322"/>
            <a:ext cx="11080595" cy="21354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3600" b="1" dirty="0"/>
              <a:t>Sætning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3600" dirty="0"/>
              <a:t>En parring er </a:t>
            </a:r>
            <a:r>
              <a:rPr lang="da-DK" sz="3600" u="sng" dirty="0"/>
              <a:t>maksimum</a:t>
            </a:r>
            <a:r>
              <a:rPr lang="da-DK" sz="3600" dirty="0"/>
              <a:t> ⇔ findes ingen forbedrende stier</a:t>
            </a:r>
          </a:p>
          <a:p>
            <a:pPr marL="0" indent="0">
              <a:spcBef>
                <a:spcPts val="0"/>
              </a:spcBef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None/>
            </a:pPr>
            <a:r>
              <a:rPr lang="da-DK" sz="3600" b="1" dirty="0"/>
              <a:t>”Bevis”							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33B090-793D-4A0B-B0DE-8BD1879F6B4B}"/>
              </a:ext>
            </a:extLst>
          </p:cNvPr>
          <p:cNvGrpSpPr/>
          <p:nvPr/>
        </p:nvGrpSpPr>
        <p:grpSpPr>
          <a:xfrm>
            <a:off x="4757791" y="3272544"/>
            <a:ext cx="4371482" cy="3422413"/>
            <a:chOff x="3940654" y="3327471"/>
            <a:chExt cx="4371482" cy="34224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A9B5FD-CADF-4CBC-ABFB-9782EFD2FC8C}"/>
                </a:ext>
              </a:extLst>
            </p:cNvPr>
            <p:cNvGrpSpPr/>
            <p:nvPr/>
          </p:nvGrpSpPr>
          <p:grpSpPr>
            <a:xfrm>
              <a:off x="4188352" y="3597471"/>
              <a:ext cx="3822433" cy="2829896"/>
              <a:chOff x="1294225" y="2512385"/>
              <a:chExt cx="3822433" cy="282989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B1127D5-7F82-4553-81EA-61542C3613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592" y="39275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A0FF10B-DC1F-445A-A891-A1A332D992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4226" y="3078371"/>
                <a:ext cx="796732" cy="12669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D50072C-F706-4405-A55A-8C66B98AD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5343" y="25123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9839C6E-263D-4D55-9EFD-564481DA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5344" y="25123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5BD742C-E84C-4CD0-9BCF-AAFD240E0A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6745" y="2538370"/>
                <a:ext cx="847403" cy="13891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85036EB-CF97-476F-BB71-90BA6D7798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685" y="3647863"/>
                <a:ext cx="561973" cy="11959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C5DA2C7-0619-4E0B-A9D0-752CC32E00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1593" y="43453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D809645-2BED-4FB7-828F-72414EAA87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8138" y="4832452"/>
                <a:ext cx="1386547" cy="4842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2760216-062A-4EF4-9630-E8365794C5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4561" y="39535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D5A9050-542D-403E-88E6-CBD0E8CBB2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225" y="25383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161B59-ACE3-49AA-A249-22AE13098ECA}"/>
                </a:ext>
              </a:extLst>
            </p:cNvPr>
            <p:cNvGrpSpPr/>
            <p:nvPr/>
          </p:nvGrpSpPr>
          <p:grpSpPr>
            <a:xfrm>
              <a:off x="4181213" y="3571486"/>
              <a:ext cx="3829573" cy="2843332"/>
              <a:chOff x="1446626" y="2625809"/>
              <a:chExt cx="3829573" cy="284333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F7982C-B30A-4D1F-8D0F-FEBB06AD1F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6626" y="2690772"/>
                <a:ext cx="1341053" cy="540000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3DB8860-6274-41B7-9A63-C6CACB448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45" y="2625809"/>
                <a:ext cx="902109" cy="1454147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4592A8-B535-475B-89B2-A3F1D2F4A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0498" y="4457846"/>
                <a:ext cx="1070041" cy="1011295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1D5ACF4-BCCA-4C3F-958A-2489ADDCE5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6198" y="3796060"/>
                <a:ext cx="540001" cy="1185051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AF97B8-4D0F-4CC6-8DCC-3D4643AF3324}"/>
                </a:ext>
              </a:extLst>
            </p:cNvPr>
            <p:cNvSpPr/>
            <p:nvPr/>
          </p:nvSpPr>
          <p:spPr>
            <a:xfrm>
              <a:off x="3940654" y="389345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F26E7DB-C35A-4FDB-BCAF-E1AFA9250428}"/>
                </a:ext>
              </a:extLst>
            </p:cNvPr>
            <p:cNvSpPr/>
            <p:nvPr/>
          </p:nvSpPr>
          <p:spPr>
            <a:xfrm>
              <a:off x="5274568" y="335345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DFB7AE-2E69-4159-8D87-F2973FA52C2E}"/>
                </a:ext>
              </a:extLst>
            </p:cNvPr>
            <p:cNvSpPr/>
            <p:nvPr/>
          </p:nvSpPr>
          <p:spPr>
            <a:xfrm>
              <a:off x="4698021" y="516041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1C0367-5FFB-4105-95E9-87E53636DFE2}"/>
                </a:ext>
              </a:extLst>
            </p:cNvPr>
            <p:cNvSpPr/>
            <p:nvPr/>
          </p:nvSpPr>
          <p:spPr>
            <a:xfrm>
              <a:off x="7131713" y="332747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4CA1A5-89D3-41AA-AD6F-E07E39FAD653}"/>
                </a:ext>
              </a:extLst>
            </p:cNvPr>
            <p:cNvSpPr/>
            <p:nvPr/>
          </p:nvSpPr>
          <p:spPr>
            <a:xfrm>
              <a:off x="6273174" y="474264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A290D1-5400-4041-A1D3-02187AFF09F2}"/>
                </a:ext>
              </a:extLst>
            </p:cNvPr>
            <p:cNvSpPr/>
            <p:nvPr/>
          </p:nvSpPr>
          <p:spPr>
            <a:xfrm>
              <a:off x="5814568" y="62098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B68730-484D-4380-A9B7-C7A3290B78FE}"/>
                </a:ext>
              </a:extLst>
            </p:cNvPr>
            <p:cNvSpPr/>
            <p:nvPr/>
          </p:nvSpPr>
          <p:spPr>
            <a:xfrm>
              <a:off x="7201114" y="567352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E3CFD0E-971E-4278-A84B-DD1D79F83848}"/>
                </a:ext>
              </a:extLst>
            </p:cNvPr>
            <p:cNvSpPr/>
            <p:nvPr/>
          </p:nvSpPr>
          <p:spPr>
            <a:xfrm>
              <a:off x="7772136" y="4462949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894AC0-6E38-4E04-865F-2FDB81053EB3}"/>
              </a:ext>
            </a:extLst>
          </p:cNvPr>
          <p:cNvGrpSpPr/>
          <p:nvPr/>
        </p:nvGrpSpPr>
        <p:grpSpPr>
          <a:xfrm>
            <a:off x="2407561" y="4579327"/>
            <a:ext cx="2865766" cy="954107"/>
            <a:chOff x="-691278" y="4439061"/>
            <a:chExt cx="2865766" cy="95410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AC940FB-D637-4E0C-BEBB-4FE4EB9139AA}"/>
                </a:ext>
              </a:extLst>
            </p:cNvPr>
            <p:cNvCxnSpPr/>
            <p:nvPr/>
          </p:nvCxnSpPr>
          <p:spPr>
            <a:xfrm flipV="1">
              <a:off x="1683834" y="4599588"/>
              <a:ext cx="490654" cy="2700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AFF358-F334-4E8F-BAEE-A68E7E121D9C}"/>
                </a:ext>
              </a:extLst>
            </p:cNvPr>
            <p:cNvSpPr txBox="1"/>
            <p:nvPr/>
          </p:nvSpPr>
          <p:spPr>
            <a:xfrm>
              <a:off x="-691278" y="4439061"/>
              <a:ext cx="24312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aktuel parring</a:t>
              </a:r>
              <a:b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(ikke maksimal)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DC3F4C-794C-4089-881D-2116A17D59EA}"/>
              </a:ext>
            </a:extLst>
          </p:cNvPr>
          <p:cNvGrpSpPr/>
          <p:nvPr/>
        </p:nvGrpSpPr>
        <p:grpSpPr>
          <a:xfrm>
            <a:off x="2407561" y="5974159"/>
            <a:ext cx="3634466" cy="719535"/>
            <a:chOff x="-1459978" y="4599588"/>
            <a:chExt cx="3634466" cy="719535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667FBC1-1E18-41A2-A6DB-F64E1BC7EEEF}"/>
                </a:ext>
              </a:extLst>
            </p:cNvPr>
            <p:cNvCxnSpPr/>
            <p:nvPr/>
          </p:nvCxnSpPr>
          <p:spPr>
            <a:xfrm flipV="1">
              <a:off x="1683834" y="4599588"/>
              <a:ext cx="490654" cy="270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B206008-9748-415F-991F-522540D2662A}"/>
                </a:ext>
              </a:extLst>
            </p:cNvPr>
            <p:cNvSpPr txBox="1"/>
            <p:nvPr/>
          </p:nvSpPr>
          <p:spPr>
            <a:xfrm>
              <a:off x="-1459978" y="4795903"/>
              <a:ext cx="3454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rgbClr val="C00000"/>
                  </a:solidFill>
                </a:rPr>
                <a:t>en maksimal parring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9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BC4E-CC73-452B-A344-EC56364C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Konstruktion af en </a:t>
            </a:r>
            <a:r>
              <a:rPr lang="da-DK" u="sng" dirty="0"/>
              <a:t>maksimum</a:t>
            </a:r>
            <a:r>
              <a:rPr lang="da-DK" dirty="0"/>
              <a:t> parring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D1E4-AFC8-4F74-80AC-13E8B907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932" y="2983867"/>
            <a:ext cx="4731834" cy="1873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Algoritme</a:t>
            </a:r>
          </a:p>
          <a:p>
            <a:pPr marL="0" indent="0">
              <a:buNone/>
            </a:pPr>
            <a:r>
              <a:rPr lang="da-DK" dirty="0"/>
              <a:t>Anvend forbedrende stier så længe de findes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50FF82-2EFE-4778-99D1-AF2EB6AD72F6}"/>
              </a:ext>
            </a:extLst>
          </p:cNvPr>
          <p:cNvGrpSpPr/>
          <p:nvPr/>
        </p:nvGrpSpPr>
        <p:grpSpPr>
          <a:xfrm>
            <a:off x="1436821" y="2281701"/>
            <a:ext cx="4371482" cy="3344356"/>
            <a:chOff x="6856314" y="1712989"/>
            <a:chExt cx="4371482" cy="33443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303CA53-2940-45F4-9F57-31E88C72DE0B}"/>
                </a:ext>
              </a:extLst>
            </p:cNvPr>
            <p:cNvGrpSpPr/>
            <p:nvPr/>
          </p:nvGrpSpPr>
          <p:grpSpPr>
            <a:xfrm>
              <a:off x="7104012" y="1982989"/>
              <a:ext cx="3822433" cy="2829896"/>
              <a:chOff x="1294225" y="2512385"/>
              <a:chExt cx="3822433" cy="282989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D0003F4-5E2D-4F03-8A80-FA572525DC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592" y="39275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2182257-ABE8-4155-82E1-700FA604B3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4226" y="3078371"/>
                <a:ext cx="796732" cy="12669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7B6942F-70F1-4D63-A8B0-415AF85FA1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5343" y="25123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33AEE9F-2711-430A-9709-B9DDFD019F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5344" y="25123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232B8C2-2051-40B0-8E77-0CE29FD0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6745" y="2538370"/>
                <a:ext cx="847403" cy="13891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BBA938E-7AD2-4291-9832-C9999B1A42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685" y="3647863"/>
                <a:ext cx="561973" cy="11959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A94956A-867C-4588-9369-ED63C825AA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1593" y="43453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31F19E2-02E1-47E7-A00D-D41A299DD9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8138" y="4832452"/>
                <a:ext cx="1386547" cy="4842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038BC02-184C-49DF-A852-BEA2D67F51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4561" y="39535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7C86E66-D116-48FC-B0C3-F640A0437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225" y="25383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ADA9225-B1B7-4BB1-B732-47AB9CBED73C}"/>
                </a:ext>
              </a:extLst>
            </p:cNvPr>
            <p:cNvGrpSpPr/>
            <p:nvPr/>
          </p:nvGrpSpPr>
          <p:grpSpPr>
            <a:xfrm>
              <a:off x="7096873" y="1957004"/>
              <a:ext cx="3829573" cy="2843332"/>
              <a:chOff x="1446626" y="2625809"/>
              <a:chExt cx="3829573" cy="2843332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92A4422-0724-400A-9CD8-96CFA3303E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6626" y="2690772"/>
                <a:ext cx="1341053" cy="540000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79AF912-177A-4626-B768-EA58A2747D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45" y="2625809"/>
                <a:ext cx="902109" cy="1454147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443D275-D21C-4169-B799-4EDCA9007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0498" y="4457846"/>
                <a:ext cx="1070041" cy="1011295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2326315-51C2-4A9F-96FB-55A9A5CBA8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6198" y="3796060"/>
                <a:ext cx="540001" cy="1185051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52A877B-AE2E-4951-98B8-D506CC697B5A}"/>
                </a:ext>
              </a:extLst>
            </p:cNvPr>
            <p:cNvSpPr/>
            <p:nvPr/>
          </p:nvSpPr>
          <p:spPr>
            <a:xfrm>
              <a:off x="6856314" y="227897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B502B30-0676-43C7-BFB6-D150C255B48B}"/>
                </a:ext>
              </a:extLst>
            </p:cNvPr>
            <p:cNvSpPr/>
            <p:nvPr/>
          </p:nvSpPr>
          <p:spPr>
            <a:xfrm>
              <a:off x="8190228" y="173897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ABB1696-031D-40F7-B691-A2AFC9D77864}"/>
                </a:ext>
              </a:extLst>
            </p:cNvPr>
            <p:cNvSpPr/>
            <p:nvPr/>
          </p:nvSpPr>
          <p:spPr>
            <a:xfrm>
              <a:off x="7613681" y="35459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D450B6B-5307-499C-9144-98D81FD65F16}"/>
                </a:ext>
              </a:extLst>
            </p:cNvPr>
            <p:cNvSpPr/>
            <p:nvPr/>
          </p:nvSpPr>
          <p:spPr>
            <a:xfrm>
              <a:off x="10047373" y="1712989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5A5955-D1D8-4ED4-84D1-151805068219}"/>
                </a:ext>
              </a:extLst>
            </p:cNvPr>
            <p:cNvSpPr/>
            <p:nvPr/>
          </p:nvSpPr>
          <p:spPr>
            <a:xfrm>
              <a:off x="9188834" y="31281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FEB05DB-04D3-4592-8720-856FB8BDA228}"/>
                </a:ext>
              </a:extLst>
            </p:cNvPr>
            <p:cNvSpPr/>
            <p:nvPr/>
          </p:nvSpPr>
          <p:spPr>
            <a:xfrm>
              <a:off x="8730228" y="45173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0BCA92D-90EF-44A4-A348-F5D6AFC15FFB}"/>
                </a:ext>
              </a:extLst>
            </p:cNvPr>
            <p:cNvSpPr/>
            <p:nvPr/>
          </p:nvSpPr>
          <p:spPr>
            <a:xfrm>
              <a:off x="10116774" y="405904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E8FCA5B-B28D-4B8D-83C1-B0525D4F1768}"/>
                </a:ext>
              </a:extLst>
            </p:cNvPr>
            <p:cNvSpPr/>
            <p:nvPr/>
          </p:nvSpPr>
          <p:spPr>
            <a:xfrm>
              <a:off x="10687796" y="284846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4E1BB197-E908-4D33-B07F-6A804FD2DA64}"/>
              </a:ext>
            </a:extLst>
          </p:cNvPr>
          <p:cNvGrpSpPr>
            <a:grpSpLocks noChangeAspect="1"/>
          </p:cNvGrpSpPr>
          <p:nvPr/>
        </p:nvGrpSpPr>
        <p:grpSpPr>
          <a:xfrm>
            <a:off x="188761" y="566241"/>
            <a:ext cx="3541103" cy="2709083"/>
            <a:chOff x="742874" y="123327"/>
            <a:chExt cx="4371482" cy="33443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0FDF72-5170-45CC-AD9F-3939E324CB55}"/>
                </a:ext>
              </a:extLst>
            </p:cNvPr>
            <p:cNvGrpSpPr/>
            <p:nvPr/>
          </p:nvGrpSpPr>
          <p:grpSpPr>
            <a:xfrm>
              <a:off x="2321690" y="393327"/>
              <a:ext cx="1887756" cy="2346052"/>
              <a:chOff x="3005578" y="2388985"/>
              <a:chExt cx="1887756" cy="2346052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EF85263-C6C5-46CB-A656-3E2196C7C3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578" y="23889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01B19AB-17E2-4B06-AC80-D36DF7AC78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5579" y="23889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6C7DA1A-A5F8-4BEA-968D-DA45086BB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34796" y="38301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70835C-6D53-4F26-AC0C-80C4A86057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573" y="959313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24149E-882E-48C9-A8E4-0AFAF9C25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092" y="419312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86277D-F208-4A52-9C1B-DC4A75C0B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032" y="1528805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E9CF73-70AC-4CBB-AAC2-DFA2E18B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485" y="2713394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518AC0-3950-458A-9EC8-0C85327BF428}"/>
                </a:ext>
              </a:extLst>
            </p:cNvPr>
            <p:cNvGrpSpPr/>
            <p:nvPr/>
          </p:nvGrpSpPr>
          <p:grpSpPr>
            <a:xfrm>
              <a:off x="990572" y="419312"/>
              <a:ext cx="2332520" cy="2803911"/>
              <a:chOff x="1674460" y="2414970"/>
              <a:chExt cx="2332520" cy="280391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46E313-DC50-4602-8FF1-0F5C5310C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827" y="38041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1AE55BF-BE22-49BE-A323-CDC14D8FA2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1828" y="42219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755145-E39D-48B3-8A76-C01123248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4460" y="24149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4FFC73-DD6A-4C67-A0C4-304F7290998B}"/>
                </a:ext>
              </a:extLst>
            </p:cNvPr>
            <p:cNvGrpSpPr/>
            <p:nvPr/>
          </p:nvGrpSpPr>
          <p:grpSpPr>
            <a:xfrm>
              <a:off x="742874" y="123327"/>
              <a:ext cx="4371482" cy="3344356"/>
              <a:chOff x="1426762" y="2118985"/>
              <a:chExt cx="4371482" cy="334435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DE8049A-EA25-492B-9B67-DE44345DB689}"/>
                  </a:ext>
                </a:extLst>
              </p:cNvPr>
              <p:cNvSpPr/>
              <p:nvPr/>
            </p:nvSpPr>
            <p:spPr>
              <a:xfrm>
                <a:off x="1426762" y="268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8302135-81EA-476A-9A0C-979EE3F5741C}"/>
                  </a:ext>
                </a:extLst>
              </p:cNvPr>
              <p:cNvSpPr/>
              <p:nvPr/>
            </p:nvSpPr>
            <p:spPr>
              <a:xfrm>
                <a:off x="2760676" y="214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C65098D-81DC-4A2F-9E45-B95C6D5E0056}"/>
                  </a:ext>
                </a:extLst>
              </p:cNvPr>
              <p:cNvSpPr/>
              <p:nvPr/>
            </p:nvSpPr>
            <p:spPr>
              <a:xfrm>
                <a:off x="2184129" y="395192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761E430-16E1-4C5C-928C-C2D924965C8F}"/>
                  </a:ext>
                </a:extLst>
              </p:cNvPr>
              <p:cNvSpPr/>
              <p:nvPr/>
            </p:nvSpPr>
            <p:spPr>
              <a:xfrm>
                <a:off x="4617821" y="211898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33F0579-4D7D-4369-8EAB-F2FDBF348C94}"/>
                  </a:ext>
                </a:extLst>
              </p:cNvPr>
              <p:cNvSpPr/>
              <p:nvPr/>
            </p:nvSpPr>
            <p:spPr>
              <a:xfrm>
                <a:off x="3759282" y="353415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E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80D0F94-4CA9-40DF-A46D-5C3AB53FD697}"/>
                  </a:ext>
                </a:extLst>
              </p:cNvPr>
              <p:cNvSpPr/>
              <p:nvPr/>
            </p:nvSpPr>
            <p:spPr>
              <a:xfrm>
                <a:off x="3300676" y="49233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53C7EB-BCA9-48EB-9A45-8514B0FC164D}"/>
                  </a:ext>
                </a:extLst>
              </p:cNvPr>
              <p:cNvSpPr/>
              <p:nvPr/>
            </p:nvSpPr>
            <p:spPr>
              <a:xfrm>
                <a:off x="4687222" y="4465037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F5104D4-338A-43BD-8620-77D1B733962A}"/>
                  </a:ext>
                </a:extLst>
              </p:cNvPr>
              <p:cNvSpPr/>
              <p:nvPr/>
            </p:nvSpPr>
            <p:spPr>
              <a:xfrm>
                <a:off x="5258244" y="3254463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H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539BBA3-BC93-4E30-9610-1B29CD97DCF9}"/>
              </a:ext>
            </a:extLst>
          </p:cNvPr>
          <p:cNvGrpSpPr>
            <a:grpSpLocks noChangeAspect="1"/>
          </p:cNvGrpSpPr>
          <p:nvPr/>
        </p:nvGrpSpPr>
        <p:grpSpPr>
          <a:xfrm>
            <a:off x="4189830" y="566241"/>
            <a:ext cx="3541103" cy="2709083"/>
            <a:chOff x="742874" y="123327"/>
            <a:chExt cx="4371482" cy="334435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6BCF99F-37CF-40B7-A343-9EAA13F0DD04}"/>
                </a:ext>
              </a:extLst>
            </p:cNvPr>
            <p:cNvGrpSpPr/>
            <p:nvPr/>
          </p:nvGrpSpPr>
          <p:grpSpPr>
            <a:xfrm>
              <a:off x="2321690" y="393327"/>
              <a:ext cx="1887756" cy="2346052"/>
              <a:chOff x="3005578" y="2388985"/>
              <a:chExt cx="1887756" cy="2346052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765D7E9-A10C-4AB7-A3DC-670C913C39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578" y="23889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590AEA9-766F-4D1E-AAC1-836A42DEB0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5579" y="23889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05E53DC-DA0A-4526-A6ED-98BDDE32FB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34796" y="38301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0908DD9-8708-4959-A003-1B4A94DDB4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573" y="959313"/>
              <a:ext cx="796732" cy="1266955"/>
            </a:xfrm>
            <a:prstGeom prst="line">
              <a:avLst/>
            </a:prstGeom>
            <a:ln w="762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74F331C-90ED-4C8E-BDB1-A46CE6D0D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092" y="419312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B9495D5-92ED-48EF-B111-89A0CF7FA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032" y="1528805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5EE5C39-95ED-4A99-98D5-6EE80DDDC5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485" y="2713394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43D444BB-A285-4A0A-A1B2-BCDE04E5F351}"/>
                </a:ext>
              </a:extLst>
            </p:cNvPr>
            <p:cNvGrpSpPr/>
            <p:nvPr/>
          </p:nvGrpSpPr>
          <p:grpSpPr>
            <a:xfrm>
              <a:off x="990572" y="419312"/>
              <a:ext cx="2332520" cy="2803911"/>
              <a:chOff x="1674460" y="2414970"/>
              <a:chExt cx="2332520" cy="2803911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1A9C932-039D-4BDC-AD9A-FFE2604F2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827" y="38041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200D121-91AB-42DD-AA29-784FF53F8A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1828" y="42219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7B38C4D-FC47-4F7B-AB7A-AE25532A97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4460" y="24149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F3C3A5D-EDAE-4B0F-A8C3-3054F476C012}"/>
                </a:ext>
              </a:extLst>
            </p:cNvPr>
            <p:cNvGrpSpPr/>
            <p:nvPr/>
          </p:nvGrpSpPr>
          <p:grpSpPr>
            <a:xfrm>
              <a:off x="742874" y="123327"/>
              <a:ext cx="4371482" cy="3344356"/>
              <a:chOff x="1426762" y="2118985"/>
              <a:chExt cx="4371482" cy="3344356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4541E4F-CB79-4F41-9105-1F91E8E362AD}"/>
                  </a:ext>
                </a:extLst>
              </p:cNvPr>
              <p:cNvSpPr/>
              <p:nvPr/>
            </p:nvSpPr>
            <p:spPr>
              <a:xfrm>
                <a:off x="1426762" y="268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086CD5D-0B5D-4933-AA79-684E9E26FD49}"/>
                  </a:ext>
                </a:extLst>
              </p:cNvPr>
              <p:cNvSpPr/>
              <p:nvPr/>
            </p:nvSpPr>
            <p:spPr>
              <a:xfrm>
                <a:off x="2760676" y="214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C0EF69E-397E-41E5-B268-E21825C5F75D}"/>
                  </a:ext>
                </a:extLst>
              </p:cNvPr>
              <p:cNvSpPr/>
              <p:nvPr/>
            </p:nvSpPr>
            <p:spPr>
              <a:xfrm>
                <a:off x="2184129" y="395192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2624D45-E116-432B-9B33-3316FEA32D25}"/>
                  </a:ext>
                </a:extLst>
              </p:cNvPr>
              <p:cNvSpPr/>
              <p:nvPr/>
            </p:nvSpPr>
            <p:spPr>
              <a:xfrm>
                <a:off x="4617821" y="211898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F5799CB-E37B-46E7-9D42-76624383535F}"/>
                  </a:ext>
                </a:extLst>
              </p:cNvPr>
              <p:cNvSpPr/>
              <p:nvPr/>
            </p:nvSpPr>
            <p:spPr>
              <a:xfrm>
                <a:off x="3759282" y="353415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E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7BA3AE7-A60C-4CAA-83CE-861CC38405A7}"/>
                  </a:ext>
                </a:extLst>
              </p:cNvPr>
              <p:cNvSpPr/>
              <p:nvPr/>
            </p:nvSpPr>
            <p:spPr>
              <a:xfrm>
                <a:off x="3300676" y="49233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49F0063-F528-4EE0-8538-89034D3098F4}"/>
                  </a:ext>
                </a:extLst>
              </p:cNvPr>
              <p:cNvSpPr/>
              <p:nvPr/>
            </p:nvSpPr>
            <p:spPr>
              <a:xfrm>
                <a:off x="4687222" y="4465037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9F5EA1B6-2237-448B-B640-4F9AECF9CF26}"/>
                  </a:ext>
                </a:extLst>
              </p:cNvPr>
              <p:cNvSpPr/>
              <p:nvPr/>
            </p:nvSpPr>
            <p:spPr>
              <a:xfrm>
                <a:off x="5258244" y="3254463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H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F894621-0FE3-4F94-9EEB-A883F0F7B4D3}"/>
              </a:ext>
            </a:extLst>
          </p:cNvPr>
          <p:cNvGrpSpPr>
            <a:grpSpLocks noChangeAspect="1"/>
          </p:cNvGrpSpPr>
          <p:nvPr/>
        </p:nvGrpSpPr>
        <p:grpSpPr>
          <a:xfrm>
            <a:off x="8283792" y="566241"/>
            <a:ext cx="3541103" cy="2709083"/>
            <a:chOff x="742874" y="123327"/>
            <a:chExt cx="4371482" cy="3344356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3E2E703-1543-4754-9640-C52412F11276}"/>
                </a:ext>
              </a:extLst>
            </p:cNvPr>
            <p:cNvGrpSpPr/>
            <p:nvPr/>
          </p:nvGrpSpPr>
          <p:grpSpPr>
            <a:xfrm>
              <a:off x="2321690" y="393327"/>
              <a:ext cx="1887756" cy="2346052"/>
              <a:chOff x="3005578" y="2388985"/>
              <a:chExt cx="1887756" cy="2346052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ADDE213-A168-4601-9134-66E6646AC3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578" y="23889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650ABC-CE66-46BE-AE3A-7C02E76704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5579" y="23889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A464E93-00C5-43DF-B83B-C3E3217B34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34796" y="38301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CA6CCE1-9AA6-476D-98B0-FF8BF38E5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573" y="959313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421B337-B37C-4B54-B098-B63ED8422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092" y="419312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7B993F5-E7A5-4594-AA18-FEADCEC46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032" y="1528805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4040F43-703F-4A46-A3A8-62F48E10C5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485" y="2713394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49F88B0-FC40-4291-BD57-810667CD79E6}"/>
                </a:ext>
              </a:extLst>
            </p:cNvPr>
            <p:cNvGrpSpPr/>
            <p:nvPr/>
          </p:nvGrpSpPr>
          <p:grpSpPr>
            <a:xfrm>
              <a:off x="990572" y="419312"/>
              <a:ext cx="2332520" cy="2803911"/>
              <a:chOff x="1674460" y="2414970"/>
              <a:chExt cx="2332520" cy="2803911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0A6857C-99F4-47D2-9291-4CCCEF8049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827" y="38041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761716C-45C2-4213-A624-B1AB6C40F5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1828" y="4221927"/>
                <a:ext cx="1116546" cy="996954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0F8ACBD-14A1-43F1-B1E8-02ABCE2B4C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4460" y="2414970"/>
                <a:ext cx="1333914" cy="54000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B197FA6-2574-4C57-902F-526561AFED20}"/>
                </a:ext>
              </a:extLst>
            </p:cNvPr>
            <p:cNvGrpSpPr/>
            <p:nvPr/>
          </p:nvGrpSpPr>
          <p:grpSpPr>
            <a:xfrm>
              <a:off x="742874" y="123327"/>
              <a:ext cx="4371482" cy="3344356"/>
              <a:chOff x="1426762" y="2118985"/>
              <a:chExt cx="4371482" cy="334435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A50AB21C-EC9C-4464-8C41-2AA3E8336E7B}"/>
                  </a:ext>
                </a:extLst>
              </p:cNvPr>
              <p:cNvSpPr/>
              <p:nvPr/>
            </p:nvSpPr>
            <p:spPr>
              <a:xfrm>
                <a:off x="1426762" y="268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4F52C3B2-E024-4CEA-A408-5C1438E920D7}"/>
                  </a:ext>
                </a:extLst>
              </p:cNvPr>
              <p:cNvSpPr/>
              <p:nvPr/>
            </p:nvSpPr>
            <p:spPr>
              <a:xfrm>
                <a:off x="2760676" y="214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1566DFA-EA4B-4CCC-A957-B1D2BB6E55D6}"/>
                  </a:ext>
                </a:extLst>
              </p:cNvPr>
              <p:cNvSpPr/>
              <p:nvPr/>
            </p:nvSpPr>
            <p:spPr>
              <a:xfrm>
                <a:off x="2184129" y="395192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D63018A-2962-4D7F-996D-5E3D6528A693}"/>
                  </a:ext>
                </a:extLst>
              </p:cNvPr>
              <p:cNvSpPr/>
              <p:nvPr/>
            </p:nvSpPr>
            <p:spPr>
              <a:xfrm>
                <a:off x="4617821" y="211898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AE79C755-96C5-445A-AFA9-B6AB743BAA69}"/>
                  </a:ext>
                </a:extLst>
              </p:cNvPr>
              <p:cNvSpPr/>
              <p:nvPr/>
            </p:nvSpPr>
            <p:spPr>
              <a:xfrm>
                <a:off x="3759282" y="353415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E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8414C5A-598D-4A23-88A8-CEC80FFAF044}"/>
                  </a:ext>
                </a:extLst>
              </p:cNvPr>
              <p:cNvSpPr/>
              <p:nvPr/>
            </p:nvSpPr>
            <p:spPr>
              <a:xfrm>
                <a:off x="3300676" y="49233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149251A-165B-45A1-95D0-1992F3E27D7C}"/>
                  </a:ext>
                </a:extLst>
              </p:cNvPr>
              <p:cNvSpPr/>
              <p:nvPr/>
            </p:nvSpPr>
            <p:spPr>
              <a:xfrm>
                <a:off x="4687222" y="4465037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FB4AEA1-39D8-4A35-B8E0-2BD0F83AC501}"/>
                  </a:ext>
                </a:extLst>
              </p:cNvPr>
              <p:cNvSpPr/>
              <p:nvPr/>
            </p:nvSpPr>
            <p:spPr>
              <a:xfrm>
                <a:off x="5258244" y="3254463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H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51F1D38-C2F3-4DD6-89B4-CAFFB5AE27EB}"/>
              </a:ext>
            </a:extLst>
          </p:cNvPr>
          <p:cNvGrpSpPr>
            <a:grpSpLocks noChangeAspect="1"/>
          </p:cNvGrpSpPr>
          <p:nvPr/>
        </p:nvGrpSpPr>
        <p:grpSpPr>
          <a:xfrm>
            <a:off x="2100849" y="3909096"/>
            <a:ext cx="3541103" cy="2709083"/>
            <a:chOff x="742874" y="123327"/>
            <a:chExt cx="4371482" cy="3344356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0210966-2B02-4032-8A5E-3DCAD8266598}"/>
                </a:ext>
              </a:extLst>
            </p:cNvPr>
            <p:cNvGrpSpPr/>
            <p:nvPr/>
          </p:nvGrpSpPr>
          <p:grpSpPr>
            <a:xfrm>
              <a:off x="2321690" y="393327"/>
              <a:ext cx="1887756" cy="2346052"/>
              <a:chOff x="3005578" y="2388985"/>
              <a:chExt cx="1887756" cy="2346052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CC4E47-1399-44D4-82D9-071F7739D9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578" y="23889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DD0A371-140B-46FF-959C-E3D6E153C5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5579" y="23889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520BB39-20BB-416C-8241-8DA2EED152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34796" y="3830141"/>
                <a:ext cx="858538" cy="904896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4B60AFB-3517-4564-AE2A-201F3ECC28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573" y="959313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5B87FEB-F83C-42B6-91EF-86207ECB3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092" y="419312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F52359D-9478-45C5-92EE-078357A51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032" y="1528805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4B1FDDD-A88A-414C-BD3E-2D4A1FFBC2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485" y="2713394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CFCBAA30-5591-4D2D-A204-E42DC101DF96}"/>
                </a:ext>
              </a:extLst>
            </p:cNvPr>
            <p:cNvGrpSpPr/>
            <p:nvPr/>
          </p:nvGrpSpPr>
          <p:grpSpPr>
            <a:xfrm>
              <a:off x="990572" y="419312"/>
              <a:ext cx="2332520" cy="2803911"/>
              <a:chOff x="1674460" y="2414970"/>
              <a:chExt cx="2332520" cy="2803911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08101B23-BD25-4116-92AB-250F072C6D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827" y="38041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9529EDFF-B56B-4FEA-807B-9EA38D86B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1828" y="4221927"/>
                <a:ext cx="1116546" cy="996954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B50CE79A-F37D-4FAB-8AF3-60E8C744D0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4460" y="2414970"/>
                <a:ext cx="1333914" cy="54000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C2BFE45-691D-496D-A1F3-99A4E5F5754E}"/>
                </a:ext>
              </a:extLst>
            </p:cNvPr>
            <p:cNvGrpSpPr/>
            <p:nvPr/>
          </p:nvGrpSpPr>
          <p:grpSpPr>
            <a:xfrm>
              <a:off x="742874" y="123327"/>
              <a:ext cx="4371482" cy="3344356"/>
              <a:chOff x="1426762" y="2118985"/>
              <a:chExt cx="4371482" cy="3344356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A743A630-9909-49A7-B91A-6DF4EA476C99}"/>
                  </a:ext>
                </a:extLst>
              </p:cNvPr>
              <p:cNvSpPr/>
              <p:nvPr/>
            </p:nvSpPr>
            <p:spPr>
              <a:xfrm>
                <a:off x="1426762" y="268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17D5685-DC70-4859-8B2B-A509085CC60A}"/>
                  </a:ext>
                </a:extLst>
              </p:cNvPr>
              <p:cNvSpPr/>
              <p:nvPr/>
            </p:nvSpPr>
            <p:spPr>
              <a:xfrm>
                <a:off x="2760676" y="214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1BF168B-EFE6-4F28-BF8B-E5B3F48D92B1}"/>
                  </a:ext>
                </a:extLst>
              </p:cNvPr>
              <p:cNvSpPr/>
              <p:nvPr/>
            </p:nvSpPr>
            <p:spPr>
              <a:xfrm>
                <a:off x="2184129" y="395192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7538BB61-0BB8-4486-950A-43B41C5D71AC}"/>
                  </a:ext>
                </a:extLst>
              </p:cNvPr>
              <p:cNvSpPr/>
              <p:nvPr/>
            </p:nvSpPr>
            <p:spPr>
              <a:xfrm>
                <a:off x="4617821" y="211898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F37F4AA-88C2-44C5-89BA-E9743553C452}"/>
                  </a:ext>
                </a:extLst>
              </p:cNvPr>
              <p:cNvSpPr/>
              <p:nvPr/>
            </p:nvSpPr>
            <p:spPr>
              <a:xfrm>
                <a:off x="3759282" y="353415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E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F3093A7D-9AA7-4478-94ED-7A87B04C14FF}"/>
                  </a:ext>
                </a:extLst>
              </p:cNvPr>
              <p:cNvSpPr/>
              <p:nvPr/>
            </p:nvSpPr>
            <p:spPr>
              <a:xfrm>
                <a:off x="3300676" y="49233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B7E03C78-2462-4DD7-A781-FBBD3454C498}"/>
                  </a:ext>
                </a:extLst>
              </p:cNvPr>
              <p:cNvSpPr/>
              <p:nvPr/>
            </p:nvSpPr>
            <p:spPr>
              <a:xfrm>
                <a:off x="4687222" y="4465037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06018E34-E053-44B9-99FF-8B8FCB16CE31}"/>
                  </a:ext>
                </a:extLst>
              </p:cNvPr>
              <p:cNvSpPr/>
              <p:nvPr/>
            </p:nvSpPr>
            <p:spPr>
              <a:xfrm>
                <a:off x="5258244" y="3254463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H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D467BA6-85A0-4C1D-994A-2F03F1E691E8}"/>
              </a:ext>
            </a:extLst>
          </p:cNvPr>
          <p:cNvGrpSpPr>
            <a:grpSpLocks noChangeAspect="1"/>
          </p:cNvGrpSpPr>
          <p:nvPr/>
        </p:nvGrpSpPr>
        <p:grpSpPr>
          <a:xfrm>
            <a:off x="6572354" y="3909096"/>
            <a:ext cx="3541103" cy="2709083"/>
            <a:chOff x="742874" y="123327"/>
            <a:chExt cx="4371482" cy="3344356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B69CB41-D098-4F5C-A5EB-4867DA602EA1}"/>
                </a:ext>
              </a:extLst>
            </p:cNvPr>
            <p:cNvGrpSpPr/>
            <p:nvPr/>
          </p:nvGrpSpPr>
          <p:grpSpPr>
            <a:xfrm>
              <a:off x="2321690" y="393327"/>
              <a:ext cx="1887756" cy="2346052"/>
              <a:chOff x="3005578" y="2388985"/>
              <a:chExt cx="1887756" cy="2346052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3FC8519E-BE4F-4DD8-A1ED-A0BE6400F0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578" y="23889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8E36E6F1-76D4-4CFC-8E46-EB22E5A4A0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5579" y="23889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51FD22D5-CF44-4CAD-B662-EAB61A0A58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34796" y="38301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3966B2B-85B5-4BE4-8432-55F092611F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573" y="959313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CF5BBEA-AE75-4DAF-BDC0-4CF843CA56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092" y="419312"/>
              <a:ext cx="847403" cy="1389186"/>
            </a:xfrm>
            <a:prstGeom prst="line">
              <a:avLst/>
            </a:prstGeom>
            <a:ln w="762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08C16BF-8CF5-4104-BB79-4AE9ED40AC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032" y="1528805"/>
              <a:ext cx="561973" cy="1195941"/>
            </a:xfrm>
            <a:prstGeom prst="line">
              <a:avLst/>
            </a:prstGeom>
            <a:ln w="762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9345AF-338C-4A8E-A684-23ED6B0638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485" y="2713394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749849D-90EF-46C0-B60C-F40DA622E964}"/>
                </a:ext>
              </a:extLst>
            </p:cNvPr>
            <p:cNvGrpSpPr/>
            <p:nvPr/>
          </p:nvGrpSpPr>
          <p:grpSpPr>
            <a:xfrm>
              <a:off x="990572" y="419312"/>
              <a:ext cx="2332520" cy="2803911"/>
              <a:chOff x="1674460" y="2414970"/>
              <a:chExt cx="2332520" cy="2803911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2AE8B9F-2753-4B2A-A0EE-6F09A23435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827" y="38041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552271D-04E9-4E0F-B26B-E4B03A46B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1828" y="4221927"/>
                <a:ext cx="1116546" cy="996954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55914E5-B71B-47C6-98B6-08744A1B95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4460" y="2414970"/>
                <a:ext cx="1333914" cy="54000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D0017C2-3A27-43B0-928A-1EA75DAF69A2}"/>
                </a:ext>
              </a:extLst>
            </p:cNvPr>
            <p:cNvGrpSpPr/>
            <p:nvPr/>
          </p:nvGrpSpPr>
          <p:grpSpPr>
            <a:xfrm>
              <a:off x="742874" y="123327"/>
              <a:ext cx="4371482" cy="3344356"/>
              <a:chOff x="1426762" y="2118985"/>
              <a:chExt cx="4371482" cy="3344356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163E3CB-CF60-4F29-977D-5F004CBC5189}"/>
                  </a:ext>
                </a:extLst>
              </p:cNvPr>
              <p:cNvSpPr/>
              <p:nvPr/>
            </p:nvSpPr>
            <p:spPr>
              <a:xfrm>
                <a:off x="1426762" y="268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060B25D5-323C-4C03-9FF5-981671EBFA2D}"/>
                  </a:ext>
                </a:extLst>
              </p:cNvPr>
              <p:cNvSpPr/>
              <p:nvPr/>
            </p:nvSpPr>
            <p:spPr>
              <a:xfrm>
                <a:off x="2760676" y="214497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9A335097-A335-4B67-AB5A-7E14F1EA81EE}"/>
                  </a:ext>
                </a:extLst>
              </p:cNvPr>
              <p:cNvSpPr/>
              <p:nvPr/>
            </p:nvSpPr>
            <p:spPr>
              <a:xfrm>
                <a:off x="2184129" y="395192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C9287EC-B245-4DB9-BF74-37074A6D657F}"/>
                  </a:ext>
                </a:extLst>
              </p:cNvPr>
              <p:cNvSpPr/>
              <p:nvPr/>
            </p:nvSpPr>
            <p:spPr>
              <a:xfrm>
                <a:off x="4617821" y="211898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CACB429-7543-4307-9150-6654098D39F5}"/>
                  </a:ext>
                </a:extLst>
              </p:cNvPr>
              <p:cNvSpPr/>
              <p:nvPr/>
            </p:nvSpPr>
            <p:spPr>
              <a:xfrm>
                <a:off x="3759282" y="3534156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E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A38BA383-E63B-4B4E-9A7B-5C6239B53F24}"/>
                  </a:ext>
                </a:extLst>
              </p:cNvPr>
              <p:cNvSpPr/>
              <p:nvPr/>
            </p:nvSpPr>
            <p:spPr>
              <a:xfrm>
                <a:off x="3300676" y="49233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4F2D9A3-137F-459B-961A-6878328AB8BF}"/>
                  </a:ext>
                </a:extLst>
              </p:cNvPr>
              <p:cNvSpPr/>
              <p:nvPr/>
            </p:nvSpPr>
            <p:spPr>
              <a:xfrm>
                <a:off x="4687222" y="4465037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9FD62A9B-35DC-47BC-9F1D-CC2770A6CD5B}"/>
                  </a:ext>
                </a:extLst>
              </p:cNvPr>
              <p:cNvSpPr/>
              <p:nvPr/>
            </p:nvSpPr>
            <p:spPr>
              <a:xfrm>
                <a:off x="5258244" y="3254463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H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81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3009-264D-4C41-9B2B-8795DFAD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 parring (stable marriage problem)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DF2F842-B35F-435D-B404-A2AF02CB0648}"/>
              </a:ext>
            </a:extLst>
          </p:cNvPr>
          <p:cNvGrpSpPr/>
          <p:nvPr/>
        </p:nvGrpSpPr>
        <p:grpSpPr>
          <a:xfrm>
            <a:off x="4675950" y="2185639"/>
            <a:ext cx="2840100" cy="3417994"/>
            <a:chOff x="4675950" y="2185639"/>
            <a:chExt cx="2840100" cy="34179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8754A1-AB2A-47CA-B4E6-02B1BF72CD1B}"/>
                </a:ext>
              </a:extLst>
            </p:cNvPr>
            <p:cNvCxnSpPr>
              <a:cxnSpLocks/>
            </p:cNvCxnSpPr>
            <p:nvPr/>
          </p:nvCxnSpPr>
          <p:spPr>
            <a:xfrm>
              <a:off x="4714504" y="5580899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165295-89B0-4782-990F-CEA3D7DC9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227" y="4494134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B0893E-A83A-4653-8254-E05A45478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3333949"/>
              <a:ext cx="2782269" cy="2235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000286F-B8E2-4102-AD72-84C74EC90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2185639"/>
              <a:ext cx="2782269" cy="33952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351FAE-EA12-4AD0-B9CB-995123BFE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4494133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A5F505-1202-4E88-A1FE-1535F38B5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3407368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C9DF559-F382-4537-A5F9-E2C57FA4F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781" y="2247183"/>
              <a:ext cx="2782269" cy="2235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1CCB75-6B25-4392-88D0-A5CCB0513A7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4494133"/>
              <a:ext cx="2743715" cy="10981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77D168-D71F-46DB-BF9F-911BE631515E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62647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FE2BDD-DBBC-4327-9D82-0D5867545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2275882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53ED28B-5948-4436-8E3A-CD3FAD81148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51281"/>
              <a:ext cx="2782269" cy="114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281AED-13A2-4590-BCD5-4222E2A0091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62647"/>
              <a:ext cx="2743715" cy="22409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F01D09F-A465-4CC3-AA75-AC567C666E5B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31161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19B828-A6C8-4EB9-8B1B-1B6CD4D8586F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50" y="2231162"/>
              <a:ext cx="2820823" cy="11144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8537726-2692-4129-8C0C-4FC968645E21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19795"/>
              <a:ext cx="2782269" cy="22516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2D5322-1002-4847-B60E-FA623ADC8F7F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31161"/>
              <a:ext cx="2801546" cy="33611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F81F4498-EF99-410D-A714-BA02B6EF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243" y="6036158"/>
            <a:ext cx="5501343" cy="8308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dirty="0"/>
              <a:t>fuldstændig todelt graf med lige mange knuder på begge sidder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F721090-110E-4581-9E7A-A82829930B03}"/>
              </a:ext>
            </a:extLst>
          </p:cNvPr>
          <p:cNvGrpSpPr/>
          <p:nvPr/>
        </p:nvGrpSpPr>
        <p:grpSpPr>
          <a:xfrm>
            <a:off x="2876205" y="1953080"/>
            <a:ext cx="6461314" cy="3911773"/>
            <a:chOff x="2876205" y="1953080"/>
            <a:chExt cx="6461314" cy="39117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8D83B6-4F9B-44A6-9EE3-B420124A19EA}"/>
                </a:ext>
              </a:extLst>
            </p:cNvPr>
            <p:cNvSpPr txBox="1"/>
            <p:nvPr/>
          </p:nvSpPr>
          <p:spPr>
            <a:xfrm>
              <a:off x="7883913" y="1953080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C00000"/>
                  </a:solidFill>
                </a:rPr>
                <a:t>C B A 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030F0A-5263-4AB3-A9DD-5D0920FD5AB2}"/>
                </a:ext>
              </a:extLst>
            </p:cNvPr>
            <p:cNvSpPr txBox="1"/>
            <p:nvPr/>
          </p:nvSpPr>
          <p:spPr>
            <a:xfrm>
              <a:off x="7883913" y="3082377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C00000"/>
                  </a:solidFill>
                </a:rPr>
                <a:t>A B C 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22B679-E705-403A-920D-7DD1E88BA7F8}"/>
                </a:ext>
              </a:extLst>
            </p:cNvPr>
            <p:cNvSpPr txBox="1"/>
            <p:nvPr/>
          </p:nvSpPr>
          <p:spPr>
            <a:xfrm>
              <a:off x="7883913" y="4211674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C00000"/>
                  </a:solidFill>
                </a:rPr>
                <a:t>C B D 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50B38D-7B73-40A4-9D4D-6641E79CEF63}"/>
                </a:ext>
              </a:extLst>
            </p:cNvPr>
            <p:cNvSpPr txBox="1"/>
            <p:nvPr/>
          </p:nvSpPr>
          <p:spPr>
            <a:xfrm>
              <a:off x="7883913" y="5340971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C00000"/>
                  </a:solidFill>
                </a:rPr>
                <a:t>A C D 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C05E16-0ADF-447F-A9E4-F10847F28052}"/>
                </a:ext>
              </a:extLst>
            </p:cNvPr>
            <p:cNvSpPr txBox="1"/>
            <p:nvPr/>
          </p:nvSpPr>
          <p:spPr>
            <a:xfrm>
              <a:off x="2876205" y="1953080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3 2 1 4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826C2D-4D07-4F45-ACDA-784D8FCEEA77}"/>
                </a:ext>
              </a:extLst>
            </p:cNvPr>
            <p:cNvSpPr txBox="1"/>
            <p:nvPr/>
          </p:nvSpPr>
          <p:spPr>
            <a:xfrm>
              <a:off x="2876205" y="3103116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2 3 4 1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8AAF1B-BE82-42C1-9086-9EFD8949E1AA}"/>
                </a:ext>
              </a:extLst>
            </p:cNvPr>
            <p:cNvSpPr txBox="1"/>
            <p:nvPr/>
          </p:nvSpPr>
          <p:spPr>
            <a:xfrm>
              <a:off x="2876205" y="4253152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4 3 1 2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73FD29-2AE1-43B5-A3AB-DFA6D2C5A1BE}"/>
                </a:ext>
              </a:extLst>
            </p:cNvPr>
            <p:cNvSpPr txBox="1"/>
            <p:nvPr/>
          </p:nvSpPr>
          <p:spPr>
            <a:xfrm>
              <a:off x="2876205" y="5403188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3 2 4 1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491417-BB28-4EC7-9A95-2A5A11FD572F}"/>
              </a:ext>
            </a:extLst>
          </p:cNvPr>
          <p:cNvGrpSpPr/>
          <p:nvPr/>
        </p:nvGrpSpPr>
        <p:grpSpPr>
          <a:xfrm>
            <a:off x="427283" y="1632821"/>
            <a:ext cx="2771906" cy="523220"/>
            <a:chOff x="-653729" y="3852609"/>
            <a:chExt cx="2771906" cy="523220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2A4715E-B9B9-4A0E-8C72-4D339DB13871}"/>
                </a:ext>
              </a:extLst>
            </p:cNvPr>
            <p:cNvCxnSpPr>
              <a:cxnSpLocks/>
            </p:cNvCxnSpPr>
            <p:nvPr/>
          </p:nvCxnSpPr>
          <p:spPr>
            <a:xfrm>
              <a:off x="1465943" y="4179934"/>
              <a:ext cx="652234" cy="175148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A75EA7-BF56-4E93-A2FD-59A0DB8817E1}"/>
                </a:ext>
              </a:extLst>
            </p:cNvPr>
            <p:cNvSpPr txBox="1"/>
            <p:nvPr/>
          </p:nvSpPr>
          <p:spPr>
            <a:xfrm>
              <a:off x="-653729" y="3852609"/>
              <a:ext cx="2431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præference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228FA6-0F22-4B9F-971A-076E81874DF3}"/>
              </a:ext>
            </a:extLst>
          </p:cNvPr>
          <p:cNvGrpSpPr/>
          <p:nvPr/>
        </p:nvGrpSpPr>
        <p:grpSpPr>
          <a:xfrm>
            <a:off x="4680857" y="2180584"/>
            <a:ext cx="2820823" cy="3417994"/>
            <a:chOff x="4669706" y="2169433"/>
            <a:chExt cx="2820823" cy="3417994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29CB672-829E-4450-8651-3249C8040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2630" y="2169433"/>
              <a:ext cx="2767899" cy="2313548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D1070D4-F5A6-40D7-9723-9894B89F1B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2630" y="4460249"/>
              <a:ext cx="2743715" cy="1120866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5C93363-A34B-4B37-86E1-F9D21F4868BD}"/>
                </a:ext>
              </a:extLst>
            </p:cNvPr>
            <p:cNvCxnSpPr>
              <a:cxnSpLocks/>
            </p:cNvCxnSpPr>
            <p:nvPr/>
          </p:nvCxnSpPr>
          <p:spPr>
            <a:xfrm>
              <a:off x="4727537" y="3346441"/>
              <a:ext cx="2743715" cy="2240986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BD94945-1CC6-4602-8F71-C8E59FE5D886}"/>
                </a:ext>
              </a:extLst>
            </p:cNvPr>
            <p:cNvCxnSpPr>
              <a:cxnSpLocks/>
            </p:cNvCxnSpPr>
            <p:nvPr/>
          </p:nvCxnSpPr>
          <p:spPr>
            <a:xfrm>
              <a:off x="4669706" y="2214956"/>
              <a:ext cx="2820823" cy="1114435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94BBBA-1F0A-4C54-8A61-099A323257E2}"/>
              </a:ext>
            </a:extLst>
          </p:cNvPr>
          <p:cNvGrpSpPr/>
          <p:nvPr/>
        </p:nvGrpSpPr>
        <p:grpSpPr>
          <a:xfrm>
            <a:off x="4425227" y="1934652"/>
            <a:ext cx="3341546" cy="3932678"/>
            <a:chOff x="4425227" y="1934652"/>
            <a:chExt cx="3341546" cy="393267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0621E9-015A-4602-918F-EC1296DF1F58}"/>
                </a:ext>
              </a:extLst>
            </p:cNvPr>
            <p:cNvSpPr/>
            <p:nvPr/>
          </p:nvSpPr>
          <p:spPr>
            <a:xfrm>
              <a:off x="4425227" y="193465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ECBD00-F777-465D-945F-54A693669BD4}"/>
                </a:ext>
              </a:extLst>
            </p:cNvPr>
            <p:cNvSpPr/>
            <p:nvPr/>
          </p:nvSpPr>
          <p:spPr>
            <a:xfrm>
              <a:off x="4425227" y="30655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D79F45-D068-4BCB-B6A0-437F3E85AA3B}"/>
                </a:ext>
              </a:extLst>
            </p:cNvPr>
            <p:cNvSpPr/>
            <p:nvPr/>
          </p:nvSpPr>
          <p:spPr>
            <a:xfrm>
              <a:off x="4425227" y="419643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66412C-C69D-4CB4-BD07-4EC90CD0E8F5}"/>
                </a:ext>
              </a:extLst>
            </p:cNvPr>
            <p:cNvSpPr/>
            <p:nvPr/>
          </p:nvSpPr>
          <p:spPr>
            <a:xfrm>
              <a:off x="4425227" y="53273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5B4B60-2F8E-432A-86AB-27A7F556A713}"/>
                </a:ext>
              </a:extLst>
            </p:cNvPr>
            <p:cNvSpPr/>
            <p:nvPr/>
          </p:nvSpPr>
          <p:spPr>
            <a:xfrm>
              <a:off x="7226773" y="193465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5818CE-7292-4EA0-B057-3BD90C5DB9E1}"/>
                </a:ext>
              </a:extLst>
            </p:cNvPr>
            <p:cNvSpPr/>
            <p:nvPr/>
          </p:nvSpPr>
          <p:spPr>
            <a:xfrm>
              <a:off x="7226773" y="30655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DD8178-33DF-4888-B9F0-0493FED26793}"/>
                </a:ext>
              </a:extLst>
            </p:cNvPr>
            <p:cNvSpPr/>
            <p:nvPr/>
          </p:nvSpPr>
          <p:spPr>
            <a:xfrm>
              <a:off x="7226773" y="419643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C8D178-790C-43C6-B2BE-8207D1DA83AE}"/>
                </a:ext>
              </a:extLst>
            </p:cNvPr>
            <p:cNvSpPr/>
            <p:nvPr/>
          </p:nvSpPr>
          <p:spPr>
            <a:xfrm>
              <a:off x="7226773" y="53273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4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28B2E885-22D8-4515-AAC0-303F6D2F51C3}"/>
              </a:ext>
            </a:extLst>
          </p:cNvPr>
          <p:cNvSpPr/>
          <p:nvPr/>
        </p:nvSpPr>
        <p:spPr>
          <a:xfrm>
            <a:off x="3313686" y="4304848"/>
            <a:ext cx="360000" cy="36000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5327B21-E62E-4A4C-BD28-0499031D8AC3}"/>
              </a:ext>
            </a:extLst>
          </p:cNvPr>
          <p:cNvSpPr/>
          <p:nvPr/>
        </p:nvSpPr>
        <p:spPr>
          <a:xfrm>
            <a:off x="8138446" y="5401699"/>
            <a:ext cx="360000" cy="36000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0CC1CF-86CE-4228-9176-2A1ED759A3CA}"/>
              </a:ext>
            </a:extLst>
          </p:cNvPr>
          <p:cNvGrpSpPr/>
          <p:nvPr/>
        </p:nvGrpSpPr>
        <p:grpSpPr>
          <a:xfrm>
            <a:off x="0" y="4175520"/>
            <a:ext cx="5129561" cy="2677656"/>
            <a:chOff x="-1147801" y="3946282"/>
            <a:chExt cx="5129561" cy="2677656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47E74EA-CB7F-445A-8C01-9F2F12BEC8B0}"/>
                </a:ext>
              </a:extLst>
            </p:cNvPr>
            <p:cNvCxnSpPr>
              <a:cxnSpLocks/>
              <a:stCxn id="84" idx="3"/>
            </p:cNvCxnSpPr>
            <p:nvPr/>
          </p:nvCxnSpPr>
          <p:spPr>
            <a:xfrm flipV="1">
              <a:off x="1777518" y="4512256"/>
              <a:ext cx="2204242" cy="77285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58310D9-F1E2-4FD2-9D22-FFB759FB7FD0}"/>
                </a:ext>
              </a:extLst>
            </p:cNvPr>
            <p:cNvSpPr txBox="1"/>
            <p:nvPr/>
          </p:nvSpPr>
          <p:spPr>
            <a:xfrm>
              <a:off x="-1147801" y="3946282"/>
              <a:ext cx="292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parringen er </a:t>
              </a:r>
              <a:r>
                <a:rPr lang="da-DK" sz="2800" u="sng" dirty="0">
                  <a:solidFill>
                    <a:schemeClr val="accent1">
                      <a:lumMod val="50000"/>
                    </a:schemeClr>
                  </a:solidFill>
                </a:rPr>
                <a:t>ikke stabil</a:t>
              </a:r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, da C hellere vil være sammen med 4 (end 1), og 4 heller med C (end B)</a:t>
              </a:r>
              <a:endParaRPr lang="da-DK" sz="2800" u="sng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9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0DF2F842-B35F-435D-B404-A2AF02CB0648}"/>
              </a:ext>
            </a:extLst>
          </p:cNvPr>
          <p:cNvGrpSpPr/>
          <p:nvPr/>
        </p:nvGrpSpPr>
        <p:grpSpPr>
          <a:xfrm>
            <a:off x="4675950" y="1713648"/>
            <a:ext cx="2840100" cy="3417994"/>
            <a:chOff x="4675950" y="2185639"/>
            <a:chExt cx="2840100" cy="34179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8754A1-AB2A-47CA-B4E6-02B1BF72CD1B}"/>
                </a:ext>
              </a:extLst>
            </p:cNvPr>
            <p:cNvCxnSpPr>
              <a:cxnSpLocks/>
            </p:cNvCxnSpPr>
            <p:nvPr/>
          </p:nvCxnSpPr>
          <p:spPr>
            <a:xfrm>
              <a:off x="4714504" y="5580899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165295-89B0-4782-990F-CEA3D7DC9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227" y="4494134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B0893E-A83A-4653-8254-E05A45478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3333949"/>
              <a:ext cx="2782269" cy="2235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000286F-B8E2-4102-AD72-84C74EC90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2185639"/>
              <a:ext cx="2782269" cy="33952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351FAE-EA12-4AD0-B9CB-995123BFE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4494133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A5F505-1202-4E88-A1FE-1535F38B5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3407368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C9DF559-F382-4537-A5F9-E2C57FA4F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781" y="2247183"/>
              <a:ext cx="2782269" cy="2235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1CCB75-6B25-4392-88D0-A5CCB0513A7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4494133"/>
              <a:ext cx="2743715" cy="10981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77D168-D71F-46DB-BF9F-911BE631515E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62647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FE2BDD-DBBC-4327-9D82-0D5867545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2275882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53ED28B-5948-4436-8E3A-CD3FAD81148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51281"/>
              <a:ext cx="2782269" cy="114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281AED-13A2-4590-BCD5-4222E2A0091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62647"/>
              <a:ext cx="2743715" cy="22409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F01D09F-A465-4CC3-AA75-AC567C666E5B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31161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19B828-A6C8-4EB9-8B1B-1B6CD4D8586F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50" y="2231162"/>
              <a:ext cx="2820823" cy="11144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8537726-2692-4129-8C0C-4FC968645E21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19795"/>
              <a:ext cx="2782269" cy="22516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2D5322-1002-4847-B60E-FA623ADC8F7F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31161"/>
              <a:ext cx="2801546" cy="33611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F721090-110E-4581-9E7A-A82829930B03}"/>
              </a:ext>
            </a:extLst>
          </p:cNvPr>
          <p:cNvGrpSpPr/>
          <p:nvPr/>
        </p:nvGrpSpPr>
        <p:grpSpPr>
          <a:xfrm>
            <a:off x="2876205" y="1481089"/>
            <a:ext cx="6461314" cy="3911773"/>
            <a:chOff x="2876205" y="1953080"/>
            <a:chExt cx="6461314" cy="39117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8D83B6-4F9B-44A6-9EE3-B420124A19EA}"/>
                </a:ext>
              </a:extLst>
            </p:cNvPr>
            <p:cNvSpPr txBox="1"/>
            <p:nvPr/>
          </p:nvSpPr>
          <p:spPr>
            <a:xfrm>
              <a:off x="7883913" y="1953080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>
                  <a:solidFill>
                    <a:srgbClr val="C00000"/>
                  </a:solidFill>
                </a:rPr>
                <a:t>C B A 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030F0A-5263-4AB3-A9DD-5D0920FD5AB2}"/>
                </a:ext>
              </a:extLst>
            </p:cNvPr>
            <p:cNvSpPr txBox="1"/>
            <p:nvPr/>
          </p:nvSpPr>
          <p:spPr>
            <a:xfrm>
              <a:off x="7883913" y="3082377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>
                  <a:solidFill>
                    <a:srgbClr val="C00000"/>
                  </a:solidFill>
                </a:rPr>
                <a:t>A B C 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22B679-E705-403A-920D-7DD1E88BA7F8}"/>
                </a:ext>
              </a:extLst>
            </p:cNvPr>
            <p:cNvSpPr txBox="1"/>
            <p:nvPr/>
          </p:nvSpPr>
          <p:spPr>
            <a:xfrm>
              <a:off x="7883913" y="4211674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C00000"/>
                  </a:solidFill>
                </a:rPr>
                <a:t>C B D 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50B38D-7B73-40A4-9D4D-6641E79CEF63}"/>
                </a:ext>
              </a:extLst>
            </p:cNvPr>
            <p:cNvSpPr txBox="1"/>
            <p:nvPr/>
          </p:nvSpPr>
          <p:spPr>
            <a:xfrm>
              <a:off x="7883913" y="5340971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>
                  <a:solidFill>
                    <a:srgbClr val="C00000"/>
                  </a:solidFill>
                </a:rPr>
                <a:t>A C D 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C05E16-0ADF-447F-A9E4-F10847F28052}"/>
                </a:ext>
              </a:extLst>
            </p:cNvPr>
            <p:cNvSpPr txBox="1"/>
            <p:nvPr/>
          </p:nvSpPr>
          <p:spPr>
            <a:xfrm>
              <a:off x="2876205" y="1953080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>
                  <a:solidFill>
                    <a:srgbClr val="C00000"/>
                  </a:solidFill>
                </a:rPr>
                <a:t>3 2 1 4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826C2D-4D07-4F45-ACDA-784D8FCEEA77}"/>
                </a:ext>
              </a:extLst>
            </p:cNvPr>
            <p:cNvSpPr txBox="1"/>
            <p:nvPr/>
          </p:nvSpPr>
          <p:spPr>
            <a:xfrm>
              <a:off x="2876205" y="3103116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2 3 4 1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8AAF1B-BE82-42C1-9086-9EFD8949E1AA}"/>
                </a:ext>
              </a:extLst>
            </p:cNvPr>
            <p:cNvSpPr txBox="1"/>
            <p:nvPr/>
          </p:nvSpPr>
          <p:spPr>
            <a:xfrm>
              <a:off x="2876205" y="4253152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>
                  <a:solidFill>
                    <a:srgbClr val="C00000"/>
                  </a:solidFill>
                </a:rPr>
                <a:t>4 3 1 2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73FD29-2AE1-43B5-A3AB-DFA6D2C5A1BE}"/>
                </a:ext>
              </a:extLst>
            </p:cNvPr>
            <p:cNvSpPr txBox="1"/>
            <p:nvPr/>
          </p:nvSpPr>
          <p:spPr>
            <a:xfrm>
              <a:off x="2876205" y="5403188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3 2 4 1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94BBBA-1F0A-4C54-8A61-099A323257E2}"/>
              </a:ext>
            </a:extLst>
          </p:cNvPr>
          <p:cNvGrpSpPr/>
          <p:nvPr/>
        </p:nvGrpSpPr>
        <p:grpSpPr>
          <a:xfrm>
            <a:off x="4425227" y="1462661"/>
            <a:ext cx="3341546" cy="3932678"/>
            <a:chOff x="4425227" y="1934652"/>
            <a:chExt cx="3341546" cy="393267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0621E9-015A-4602-918F-EC1296DF1F58}"/>
                </a:ext>
              </a:extLst>
            </p:cNvPr>
            <p:cNvSpPr/>
            <p:nvPr/>
          </p:nvSpPr>
          <p:spPr>
            <a:xfrm>
              <a:off x="4425227" y="193465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ECBD00-F777-465D-945F-54A693669BD4}"/>
                </a:ext>
              </a:extLst>
            </p:cNvPr>
            <p:cNvSpPr/>
            <p:nvPr/>
          </p:nvSpPr>
          <p:spPr>
            <a:xfrm>
              <a:off x="4425227" y="30655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D79F45-D068-4BCB-B6A0-437F3E85AA3B}"/>
                </a:ext>
              </a:extLst>
            </p:cNvPr>
            <p:cNvSpPr/>
            <p:nvPr/>
          </p:nvSpPr>
          <p:spPr>
            <a:xfrm>
              <a:off x="4425227" y="419643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66412C-C69D-4CB4-BD07-4EC90CD0E8F5}"/>
                </a:ext>
              </a:extLst>
            </p:cNvPr>
            <p:cNvSpPr/>
            <p:nvPr/>
          </p:nvSpPr>
          <p:spPr>
            <a:xfrm>
              <a:off x="4425227" y="53273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5B4B60-2F8E-432A-86AB-27A7F556A713}"/>
                </a:ext>
              </a:extLst>
            </p:cNvPr>
            <p:cNvSpPr/>
            <p:nvPr/>
          </p:nvSpPr>
          <p:spPr>
            <a:xfrm>
              <a:off x="7226773" y="193465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5818CE-7292-4EA0-B057-3BD90C5DB9E1}"/>
                </a:ext>
              </a:extLst>
            </p:cNvPr>
            <p:cNvSpPr/>
            <p:nvPr/>
          </p:nvSpPr>
          <p:spPr>
            <a:xfrm>
              <a:off x="7226773" y="30655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DD8178-33DF-4888-B9F0-0493FED26793}"/>
                </a:ext>
              </a:extLst>
            </p:cNvPr>
            <p:cNvSpPr/>
            <p:nvPr/>
          </p:nvSpPr>
          <p:spPr>
            <a:xfrm>
              <a:off x="7226773" y="419643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C8D178-790C-43C6-B2BE-8207D1DA83AE}"/>
                </a:ext>
              </a:extLst>
            </p:cNvPr>
            <p:cNvSpPr/>
            <p:nvPr/>
          </p:nvSpPr>
          <p:spPr>
            <a:xfrm>
              <a:off x="7226773" y="53273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4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92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0DF2F842-B35F-435D-B404-A2AF02CB0648}"/>
              </a:ext>
            </a:extLst>
          </p:cNvPr>
          <p:cNvGrpSpPr/>
          <p:nvPr/>
        </p:nvGrpSpPr>
        <p:grpSpPr>
          <a:xfrm>
            <a:off x="4675950" y="1713648"/>
            <a:ext cx="2840100" cy="3417994"/>
            <a:chOff x="4675950" y="2185639"/>
            <a:chExt cx="2840100" cy="34179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8754A1-AB2A-47CA-B4E6-02B1BF72CD1B}"/>
                </a:ext>
              </a:extLst>
            </p:cNvPr>
            <p:cNvCxnSpPr>
              <a:cxnSpLocks/>
            </p:cNvCxnSpPr>
            <p:nvPr/>
          </p:nvCxnSpPr>
          <p:spPr>
            <a:xfrm>
              <a:off x="4714504" y="5580899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165295-89B0-4782-990F-CEA3D7DC9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227" y="4494134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B0893E-A83A-4653-8254-E05A45478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3333949"/>
              <a:ext cx="2782269" cy="2235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000286F-B8E2-4102-AD72-84C74EC90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2185639"/>
              <a:ext cx="2782269" cy="33952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351FAE-EA12-4AD0-B9CB-995123BFE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4494133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A5F505-1202-4E88-A1FE-1535F38B5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3407368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C9DF559-F382-4537-A5F9-E2C57FA4F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781" y="2247183"/>
              <a:ext cx="2782269" cy="2235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1CCB75-6B25-4392-88D0-A5CCB0513A7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4494133"/>
              <a:ext cx="2743715" cy="10981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77D168-D71F-46DB-BF9F-911BE631515E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62647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FE2BDD-DBBC-4327-9D82-0D5867545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504" y="2275882"/>
              <a:ext cx="2801546" cy="1086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53ED28B-5948-4436-8E3A-CD3FAD81148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51281"/>
              <a:ext cx="2782269" cy="114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281AED-13A2-4590-BCD5-4222E2A00912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81" y="3362647"/>
              <a:ext cx="2743715" cy="22409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F01D09F-A465-4CC3-AA75-AC567C666E5B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31161"/>
              <a:ext cx="27822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19B828-A6C8-4EB9-8B1B-1B6CD4D8586F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50" y="2231162"/>
              <a:ext cx="2820823" cy="11144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8537726-2692-4129-8C0C-4FC968645E21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19795"/>
              <a:ext cx="2782269" cy="22516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2D5322-1002-4847-B60E-FA623ADC8F7F}"/>
                </a:ext>
              </a:extLst>
            </p:cNvPr>
            <p:cNvCxnSpPr>
              <a:cxnSpLocks/>
            </p:cNvCxnSpPr>
            <p:nvPr/>
          </p:nvCxnSpPr>
          <p:spPr>
            <a:xfrm>
              <a:off x="4695227" y="2231161"/>
              <a:ext cx="2801546" cy="33611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F721090-110E-4581-9E7A-A82829930B03}"/>
              </a:ext>
            </a:extLst>
          </p:cNvPr>
          <p:cNvGrpSpPr/>
          <p:nvPr/>
        </p:nvGrpSpPr>
        <p:grpSpPr>
          <a:xfrm>
            <a:off x="2876205" y="1481089"/>
            <a:ext cx="6461314" cy="3911773"/>
            <a:chOff x="2876205" y="1953080"/>
            <a:chExt cx="6461314" cy="39117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8D83B6-4F9B-44A6-9EE3-B420124A19EA}"/>
                </a:ext>
              </a:extLst>
            </p:cNvPr>
            <p:cNvSpPr txBox="1"/>
            <p:nvPr/>
          </p:nvSpPr>
          <p:spPr>
            <a:xfrm>
              <a:off x="7883913" y="1953080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>
                  <a:solidFill>
                    <a:srgbClr val="C00000"/>
                  </a:solidFill>
                </a:rPr>
                <a:t>C B A 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030F0A-5263-4AB3-A9DD-5D0920FD5AB2}"/>
                </a:ext>
              </a:extLst>
            </p:cNvPr>
            <p:cNvSpPr txBox="1"/>
            <p:nvPr/>
          </p:nvSpPr>
          <p:spPr>
            <a:xfrm>
              <a:off x="7883913" y="3082377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>
                  <a:solidFill>
                    <a:srgbClr val="C00000"/>
                  </a:solidFill>
                </a:rPr>
                <a:t>A B C 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22B679-E705-403A-920D-7DD1E88BA7F8}"/>
                </a:ext>
              </a:extLst>
            </p:cNvPr>
            <p:cNvSpPr txBox="1"/>
            <p:nvPr/>
          </p:nvSpPr>
          <p:spPr>
            <a:xfrm>
              <a:off x="7883913" y="4211674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C00000"/>
                  </a:solidFill>
                </a:rPr>
                <a:t>C B D 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50B38D-7B73-40A4-9D4D-6641E79CEF63}"/>
                </a:ext>
              </a:extLst>
            </p:cNvPr>
            <p:cNvSpPr txBox="1"/>
            <p:nvPr/>
          </p:nvSpPr>
          <p:spPr>
            <a:xfrm>
              <a:off x="7883913" y="5340971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>
                  <a:solidFill>
                    <a:srgbClr val="C00000"/>
                  </a:solidFill>
                </a:rPr>
                <a:t>A C D 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C05E16-0ADF-447F-A9E4-F10847F28052}"/>
                </a:ext>
              </a:extLst>
            </p:cNvPr>
            <p:cNvSpPr txBox="1"/>
            <p:nvPr/>
          </p:nvSpPr>
          <p:spPr>
            <a:xfrm>
              <a:off x="2876205" y="1953080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>
                  <a:solidFill>
                    <a:srgbClr val="C00000"/>
                  </a:solidFill>
                </a:rPr>
                <a:t>3 2 1 4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826C2D-4D07-4F45-ACDA-784D8FCEEA77}"/>
                </a:ext>
              </a:extLst>
            </p:cNvPr>
            <p:cNvSpPr txBox="1"/>
            <p:nvPr/>
          </p:nvSpPr>
          <p:spPr>
            <a:xfrm>
              <a:off x="2876205" y="3103116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2 3 4 1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8AAF1B-BE82-42C1-9086-9EFD8949E1AA}"/>
                </a:ext>
              </a:extLst>
            </p:cNvPr>
            <p:cNvSpPr txBox="1"/>
            <p:nvPr/>
          </p:nvSpPr>
          <p:spPr>
            <a:xfrm>
              <a:off x="2876205" y="4253152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>
                  <a:solidFill>
                    <a:srgbClr val="C00000"/>
                  </a:solidFill>
                </a:rPr>
                <a:t>4 3 1 2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73FD29-2AE1-43B5-A3AB-DFA6D2C5A1BE}"/>
                </a:ext>
              </a:extLst>
            </p:cNvPr>
            <p:cNvSpPr txBox="1"/>
            <p:nvPr/>
          </p:nvSpPr>
          <p:spPr>
            <a:xfrm>
              <a:off x="2876205" y="5403188"/>
              <a:ext cx="145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400" b="1" dirty="0">
                  <a:solidFill>
                    <a:srgbClr val="C00000"/>
                  </a:solidFill>
                </a:rPr>
                <a:t>3 2 4 1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225F32C-586F-414E-9E7F-0837F1F83A18}"/>
              </a:ext>
            </a:extLst>
          </p:cNvPr>
          <p:cNvCxnSpPr>
            <a:cxnSpLocks/>
          </p:cNvCxnSpPr>
          <p:nvPr/>
        </p:nvCxnSpPr>
        <p:spPr>
          <a:xfrm>
            <a:off x="4675950" y="1713648"/>
            <a:ext cx="2801546" cy="2285761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7A5D04-081E-47AC-AB91-82A151A38A75}"/>
              </a:ext>
            </a:extLst>
          </p:cNvPr>
          <p:cNvCxnSpPr>
            <a:cxnSpLocks/>
          </p:cNvCxnSpPr>
          <p:nvPr/>
        </p:nvCxnSpPr>
        <p:spPr>
          <a:xfrm>
            <a:off x="4695227" y="2861958"/>
            <a:ext cx="2782269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C36D36-A5F2-45D2-A38F-697DBDB24A91}"/>
              </a:ext>
            </a:extLst>
          </p:cNvPr>
          <p:cNvCxnSpPr>
            <a:cxnSpLocks/>
          </p:cNvCxnSpPr>
          <p:nvPr/>
        </p:nvCxnSpPr>
        <p:spPr>
          <a:xfrm>
            <a:off x="4675950" y="4022141"/>
            <a:ext cx="2820823" cy="1086767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680765-ABAA-43F4-BDDB-95B42EF450FE}"/>
              </a:ext>
            </a:extLst>
          </p:cNvPr>
          <p:cNvCxnSpPr>
            <a:cxnSpLocks/>
          </p:cNvCxnSpPr>
          <p:nvPr/>
        </p:nvCxnSpPr>
        <p:spPr>
          <a:xfrm flipV="1">
            <a:off x="4694243" y="4007930"/>
            <a:ext cx="2820540" cy="1113871"/>
          </a:xfrm>
          <a:prstGeom prst="line">
            <a:avLst/>
          </a:prstGeom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D4F7192-C5AC-456A-88A4-A7ABE74E460C}"/>
              </a:ext>
            </a:extLst>
          </p:cNvPr>
          <p:cNvCxnSpPr>
            <a:cxnSpLocks/>
          </p:cNvCxnSpPr>
          <p:nvPr/>
        </p:nvCxnSpPr>
        <p:spPr>
          <a:xfrm flipV="1">
            <a:off x="4704866" y="4015598"/>
            <a:ext cx="2803523" cy="1093309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ED433F-3AC7-4CC8-9320-6040A2F30C89}"/>
              </a:ext>
            </a:extLst>
          </p:cNvPr>
          <p:cNvGrpSpPr/>
          <p:nvPr/>
        </p:nvGrpSpPr>
        <p:grpSpPr>
          <a:xfrm>
            <a:off x="3423008" y="1640058"/>
            <a:ext cx="180000" cy="180000"/>
            <a:chOff x="3381940" y="673688"/>
            <a:chExt cx="180000" cy="18000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9A603AA-A8A1-453F-A647-3C64905AF248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06227C4-9040-4283-8B14-AAD7B86E5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1FC5D0-6EF0-4DDF-98B4-4E1B7D7A78DC}"/>
              </a:ext>
            </a:extLst>
          </p:cNvPr>
          <p:cNvGrpSpPr/>
          <p:nvPr/>
        </p:nvGrpSpPr>
        <p:grpSpPr>
          <a:xfrm>
            <a:off x="3403731" y="2771957"/>
            <a:ext cx="180000" cy="180000"/>
            <a:chOff x="3381940" y="673688"/>
            <a:chExt cx="180000" cy="1800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273523D-95F9-452B-A33E-7F9A0335C5C6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FFA3E82-11B4-4811-9735-6CB708BF6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F4AD46-64B4-4771-8353-2B5D62C7CDF0}"/>
              </a:ext>
            </a:extLst>
          </p:cNvPr>
          <p:cNvCxnSpPr>
            <a:cxnSpLocks/>
          </p:cNvCxnSpPr>
          <p:nvPr/>
        </p:nvCxnSpPr>
        <p:spPr>
          <a:xfrm>
            <a:off x="4674966" y="1745093"/>
            <a:ext cx="2819556" cy="1115339"/>
          </a:xfrm>
          <a:prstGeom prst="line">
            <a:avLst/>
          </a:prstGeom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9D7C19E-2B7B-4594-82CB-A7D62E401046}"/>
              </a:ext>
            </a:extLst>
          </p:cNvPr>
          <p:cNvCxnSpPr>
            <a:cxnSpLocks/>
          </p:cNvCxnSpPr>
          <p:nvPr/>
        </p:nvCxnSpPr>
        <p:spPr>
          <a:xfrm>
            <a:off x="4695227" y="2854957"/>
            <a:ext cx="2811184" cy="1152972"/>
          </a:xfrm>
          <a:prstGeom prst="line">
            <a:avLst/>
          </a:prstGeom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BAF997A-18E6-4CB3-9E6A-D23F56D4E973}"/>
              </a:ext>
            </a:extLst>
          </p:cNvPr>
          <p:cNvCxnSpPr>
            <a:cxnSpLocks/>
          </p:cNvCxnSpPr>
          <p:nvPr/>
        </p:nvCxnSpPr>
        <p:spPr>
          <a:xfrm>
            <a:off x="4692976" y="2866782"/>
            <a:ext cx="2801546" cy="1142466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CBA216-50BB-4DFE-B29B-C1DD758E4B69}"/>
              </a:ext>
            </a:extLst>
          </p:cNvPr>
          <p:cNvGrpSpPr/>
          <p:nvPr/>
        </p:nvGrpSpPr>
        <p:grpSpPr>
          <a:xfrm>
            <a:off x="8708505" y="3880515"/>
            <a:ext cx="180000" cy="180000"/>
            <a:chOff x="3381940" y="673688"/>
            <a:chExt cx="180000" cy="18000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82C6B5-19D0-4E9A-BB9E-2B20EE7922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F2271F9-6551-4AFB-90E7-574EC0795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4408A8D-0D6F-4D1D-B4CB-05192F0A4186}"/>
              </a:ext>
            </a:extLst>
          </p:cNvPr>
          <p:cNvGrpSpPr/>
          <p:nvPr/>
        </p:nvGrpSpPr>
        <p:grpSpPr>
          <a:xfrm>
            <a:off x="8191831" y="2751218"/>
            <a:ext cx="180000" cy="180000"/>
            <a:chOff x="3381940" y="673688"/>
            <a:chExt cx="180000" cy="180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E7097F6-20CA-4434-A22E-6A7869F78082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89A8220-2F5A-49DF-86C6-BF0EBB85F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8C6E27-80BA-439C-A4BC-17BCCDDB89B2}"/>
              </a:ext>
            </a:extLst>
          </p:cNvPr>
          <p:cNvCxnSpPr>
            <a:cxnSpLocks/>
          </p:cNvCxnSpPr>
          <p:nvPr/>
        </p:nvCxnSpPr>
        <p:spPr>
          <a:xfrm>
            <a:off x="4723158" y="1767692"/>
            <a:ext cx="2819556" cy="1115339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F976B68-2DE5-462E-8C01-2A9C426C0D22}"/>
              </a:ext>
            </a:extLst>
          </p:cNvPr>
          <p:cNvGrpSpPr/>
          <p:nvPr/>
        </p:nvGrpSpPr>
        <p:grpSpPr>
          <a:xfrm>
            <a:off x="8430716" y="3880515"/>
            <a:ext cx="180000" cy="180000"/>
            <a:chOff x="3381940" y="673688"/>
            <a:chExt cx="180000" cy="180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428F8C5-E1B0-43DD-B331-C42D8EBB7E01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2D15133-D34F-41B1-96E8-1AE29CEC8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DAFEF37-0331-4C15-A05E-F71A725C8291}"/>
              </a:ext>
            </a:extLst>
          </p:cNvPr>
          <p:cNvGrpSpPr/>
          <p:nvPr/>
        </p:nvGrpSpPr>
        <p:grpSpPr>
          <a:xfrm>
            <a:off x="3403731" y="5072029"/>
            <a:ext cx="180000" cy="180000"/>
            <a:chOff x="3381940" y="673688"/>
            <a:chExt cx="180000" cy="180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4D22CDA-6503-4E9B-8872-8AF06C7DB334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F9815F-C9DE-40E9-8BBA-50846C8D7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234EDF3-7089-4E1C-9BBE-B0E9CEFA0E6B}"/>
              </a:ext>
            </a:extLst>
          </p:cNvPr>
          <p:cNvCxnSpPr>
            <a:cxnSpLocks/>
          </p:cNvCxnSpPr>
          <p:nvPr/>
        </p:nvCxnSpPr>
        <p:spPr>
          <a:xfrm flipV="1">
            <a:off x="4699940" y="2855415"/>
            <a:ext cx="2816110" cy="2262014"/>
          </a:xfrm>
          <a:prstGeom prst="line">
            <a:avLst/>
          </a:prstGeom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F7FB46B-55D3-468A-BB85-935994D46765}"/>
              </a:ext>
            </a:extLst>
          </p:cNvPr>
          <p:cNvGrpSpPr/>
          <p:nvPr/>
        </p:nvGrpSpPr>
        <p:grpSpPr>
          <a:xfrm>
            <a:off x="3627747" y="5072029"/>
            <a:ext cx="180000" cy="180000"/>
            <a:chOff x="3381940" y="673688"/>
            <a:chExt cx="180000" cy="180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BA0F3E8-4FA7-4F4A-BD6A-DBBE6F91ED65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008214F-3E19-4F20-914E-23051E1EAA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9688045-C370-4FE5-930D-096689434702}"/>
              </a:ext>
            </a:extLst>
          </p:cNvPr>
          <p:cNvCxnSpPr>
            <a:cxnSpLocks/>
          </p:cNvCxnSpPr>
          <p:nvPr/>
        </p:nvCxnSpPr>
        <p:spPr>
          <a:xfrm>
            <a:off x="4732797" y="5097541"/>
            <a:ext cx="2743715" cy="0"/>
          </a:xfrm>
          <a:prstGeom prst="line">
            <a:avLst/>
          </a:prstGeom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5B1D764-880F-4752-A137-75F9CD5ADE1B}"/>
              </a:ext>
            </a:extLst>
          </p:cNvPr>
          <p:cNvGrpSpPr/>
          <p:nvPr/>
        </p:nvGrpSpPr>
        <p:grpSpPr>
          <a:xfrm>
            <a:off x="3840604" y="5072029"/>
            <a:ext cx="180000" cy="180000"/>
            <a:chOff x="3381940" y="673688"/>
            <a:chExt cx="180000" cy="180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292FA0-E659-44C2-B0B5-C5B28230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00D6A7-CC77-45B1-BC3A-F711A8D5B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C6632FD-E5FB-4CFC-83BA-1C406948E898}"/>
              </a:ext>
            </a:extLst>
          </p:cNvPr>
          <p:cNvCxnSpPr>
            <a:cxnSpLocks/>
          </p:cNvCxnSpPr>
          <p:nvPr/>
        </p:nvCxnSpPr>
        <p:spPr>
          <a:xfrm flipV="1">
            <a:off x="4694243" y="1728043"/>
            <a:ext cx="2809433" cy="337378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94BBBA-1F0A-4C54-8A61-099A323257E2}"/>
              </a:ext>
            </a:extLst>
          </p:cNvPr>
          <p:cNvGrpSpPr/>
          <p:nvPr/>
        </p:nvGrpSpPr>
        <p:grpSpPr>
          <a:xfrm>
            <a:off x="4425227" y="1462661"/>
            <a:ext cx="3341546" cy="3932678"/>
            <a:chOff x="4425227" y="1934652"/>
            <a:chExt cx="3341546" cy="393267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0621E9-015A-4602-918F-EC1296DF1F58}"/>
                </a:ext>
              </a:extLst>
            </p:cNvPr>
            <p:cNvSpPr/>
            <p:nvPr/>
          </p:nvSpPr>
          <p:spPr>
            <a:xfrm>
              <a:off x="4425227" y="193465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ECBD00-F777-465D-945F-54A693669BD4}"/>
                </a:ext>
              </a:extLst>
            </p:cNvPr>
            <p:cNvSpPr/>
            <p:nvPr/>
          </p:nvSpPr>
          <p:spPr>
            <a:xfrm>
              <a:off x="4425227" y="30655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D79F45-D068-4BCB-B6A0-437F3E85AA3B}"/>
                </a:ext>
              </a:extLst>
            </p:cNvPr>
            <p:cNvSpPr/>
            <p:nvPr/>
          </p:nvSpPr>
          <p:spPr>
            <a:xfrm>
              <a:off x="4425227" y="419643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66412C-C69D-4CB4-BD07-4EC90CD0E8F5}"/>
                </a:ext>
              </a:extLst>
            </p:cNvPr>
            <p:cNvSpPr/>
            <p:nvPr/>
          </p:nvSpPr>
          <p:spPr>
            <a:xfrm>
              <a:off x="4425227" y="53273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5B4B60-2F8E-432A-86AB-27A7F556A713}"/>
                </a:ext>
              </a:extLst>
            </p:cNvPr>
            <p:cNvSpPr/>
            <p:nvPr/>
          </p:nvSpPr>
          <p:spPr>
            <a:xfrm>
              <a:off x="7226773" y="193465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5818CE-7292-4EA0-B057-3BD90C5DB9E1}"/>
                </a:ext>
              </a:extLst>
            </p:cNvPr>
            <p:cNvSpPr/>
            <p:nvPr/>
          </p:nvSpPr>
          <p:spPr>
            <a:xfrm>
              <a:off x="7226773" y="30655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DD8178-33DF-4888-B9F0-0493FED26793}"/>
                </a:ext>
              </a:extLst>
            </p:cNvPr>
            <p:cNvSpPr/>
            <p:nvPr/>
          </p:nvSpPr>
          <p:spPr>
            <a:xfrm>
              <a:off x="7226773" y="419643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C8D178-790C-43C6-B2BE-8207D1DA83AE}"/>
                </a:ext>
              </a:extLst>
            </p:cNvPr>
            <p:cNvSpPr/>
            <p:nvPr/>
          </p:nvSpPr>
          <p:spPr>
            <a:xfrm>
              <a:off x="7226773" y="53273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4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CB6BFE0-14F2-49E2-B140-4191ED1FB851}"/>
              </a:ext>
            </a:extLst>
          </p:cNvPr>
          <p:cNvGrpSpPr/>
          <p:nvPr/>
        </p:nvGrpSpPr>
        <p:grpSpPr>
          <a:xfrm>
            <a:off x="8708505" y="2751218"/>
            <a:ext cx="180000" cy="180000"/>
            <a:chOff x="3381940" y="673688"/>
            <a:chExt cx="180000" cy="18000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20507A9-5A55-4ABD-8EF0-07DB8E3F393C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0CFA842-AAB0-4B5F-AEC3-C469532BE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CFBDF6F-4A3C-4F2D-B163-A4C726171C96}"/>
              </a:ext>
            </a:extLst>
          </p:cNvPr>
          <p:cNvGrpSpPr/>
          <p:nvPr/>
        </p:nvGrpSpPr>
        <p:grpSpPr>
          <a:xfrm>
            <a:off x="8430716" y="5007541"/>
            <a:ext cx="180000" cy="180000"/>
            <a:chOff x="3381940" y="673688"/>
            <a:chExt cx="180000" cy="18000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B3B3B37-F109-417E-8C1D-03D84C70EFA5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832BFF4-F3B0-4D91-8555-29B815CED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DDEC0041-6465-44A9-B4E9-CD34AC81224F}"/>
              </a:ext>
            </a:extLst>
          </p:cNvPr>
          <p:cNvSpPr txBox="1"/>
          <p:nvPr/>
        </p:nvSpPr>
        <p:spPr>
          <a:xfrm>
            <a:off x="-2251" y="601901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Hvis venstre side </a:t>
            </a:r>
            <a:r>
              <a:rPr lang="da-DK" sz="2400" i="1" dirty="0"/>
              <a:t>X</a:t>
            </a:r>
            <a:r>
              <a:rPr lang="da-DK" sz="2400" dirty="0"/>
              <a:t> er afvist af højre side </a:t>
            </a:r>
            <a:r>
              <a:rPr lang="da-DK" sz="2400" i="1" dirty="0"/>
              <a:t>i</a:t>
            </a:r>
            <a:r>
              <a:rPr lang="da-DK" sz="2400" dirty="0"/>
              <a:t>, så er </a:t>
            </a:r>
            <a:r>
              <a:rPr lang="da-DK" sz="2400" i="1" dirty="0"/>
              <a:t>i</a:t>
            </a:r>
            <a:r>
              <a:rPr lang="da-DK" sz="2400" dirty="0"/>
              <a:t> parret med en som foretrækkes frem for </a:t>
            </a:r>
            <a:r>
              <a:rPr lang="da-DK" sz="2400" i="1" dirty="0"/>
              <a:t>X</a:t>
            </a:r>
          </a:p>
          <a:p>
            <a:pPr algn="ctr"/>
            <a:r>
              <a:rPr lang="da-DK" sz="2400" i="1" dirty="0"/>
              <a:t>X</a:t>
            </a:r>
            <a:r>
              <a:rPr lang="da-DK" sz="2400" dirty="0"/>
              <a:t> er parret med den mest foretrukne, som endnu ikke har afvist </a:t>
            </a:r>
            <a:r>
              <a:rPr lang="da-DK" sz="2400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020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6FE93AFF-2E24-472F-AA43-B24C6DB3F3F3}"/>
              </a:ext>
            </a:extLst>
          </p:cNvPr>
          <p:cNvGrpSpPr/>
          <p:nvPr/>
        </p:nvGrpSpPr>
        <p:grpSpPr>
          <a:xfrm>
            <a:off x="2863091" y="1462661"/>
            <a:ext cx="6461314" cy="3932678"/>
            <a:chOff x="2876205" y="1462661"/>
            <a:chExt cx="6461314" cy="393267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85F7302-32C0-45A4-B03D-811CF0CE87A4}"/>
                </a:ext>
              </a:extLst>
            </p:cNvPr>
            <p:cNvGrpSpPr/>
            <p:nvPr/>
          </p:nvGrpSpPr>
          <p:grpSpPr>
            <a:xfrm>
              <a:off x="4675950" y="1713648"/>
              <a:ext cx="2840100" cy="3417994"/>
              <a:chOff x="4675950" y="2185639"/>
              <a:chExt cx="2840100" cy="3417994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74BEA65-3A50-44AF-B00E-64E447034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504" y="5580899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458D3E3E-2A16-49E1-A9E6-AE808C8102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5227" y="4494134"/>
                <a:ext cx="2801546" cy="10867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2E00DF0-13DA-40F3-AF11-0A07FBAF0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3333949"/>
                <a:ext cx="2782269" cy="22355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7BCC483-7FD9-4324-905C-1AE9D4E145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2185639"/>
                <a:ext cx="2782269" cy="33952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E2B7556-FFE1-44F9-8C0E-F44179A29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4494133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FA21A62-36AA-44D9-A9E8-56814F2FD0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3407368"/>
                <a:ext cx="2801546" cy="10867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C94887B-7C3B-47BA-90D4-F9056E52CE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3781" y="2247183"/>
                <a:ext cx="2782269" cy="22355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B2B5CD0-2A5C-4E38-99FA-5701C3DF5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4494133"/>
                <a:ext cx="2743715" cy="10981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0E54D80-AAAA-40F5-B806-53D44A8BC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3362647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2D92BCE-DD79-44E6-B363-6260BBE520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2275882"/>
                <a:ext cx="2801546" cy="10867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08E2712-3943-49A7-BC0A-2E03F042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3351281"/>
                <a:ext cx="2782269" cy="11428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68E3061-839C-4B1F-A5E1-3E39C1018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3362647"/>
                <a:ext cx="2743715" cy="22409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BD72B586-127C-476C-9099-9804A8337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27" y="2231161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D6F7F440-DDD9-4635-B250-AF7F78050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950" y="2231162"/>
                <a:ext cx="2820823" cy="11144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977B079-E7F3-4E41-83AD-C9CF2BEB1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27" y="2219795"/>
                <a:ext cx="2782269" cy="22516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213D14D-6CFD-4531-8435-4B8709200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27" y="2231161"/>
                <a:ext cx="2801546" cy="33611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C2DF531-DA9C-465B-99C9-E2CAAE9662DC}"/>
                </a:ext>
              </a:extLst>
            </p:cNvPr>
            <p:cNvGrpSpPr/>
            <p:nvPr/>
          </p:nvGrpSpPr>
          <p:grpSpPr>
            <a:xfrm>
              <a:off x="2876205" y="1481089"/>
              <a:ext cx="6461314" cy="3911773"/>
              <a:chOff x="2876205" y="1953080"/>
              <a:chExt cx="6461314" cy="3911773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E8850D5-7E3F-4C02-82B8-A98E96F4242C}"/>
                  </a:ext>
                </a:extLst>
              </p:cNvPr>
              <p:cNvSpPr txBox="1"/>
              <p:nvPr/>
            </p:nvSpPr>
            <p:spPr>
              <a:xfrm>
                <a:off x="7883913" y="1953080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>
                    <a:solidFill>
                      <a:srgbClr val="C00000"/>
                    </a:solidFill>
                  </a:rPr>
                  <a:t>C B A D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46D9686-2916-4491-8714-F95F95B52A14}"/>
                  </a:ext>
                </a:extLst>
              </p:cNvPr>
              <p:cNvSpPr txBox="1"/>
              <p:nvPr/>
            </p:nvSpPr>
            <p:spPr>
              <a:xfrm>
                <a:off x="7883913" y="3082377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>
                    <a:solidFill>
                      <a:srgbClr val="C00000"/>
                    </a:solidFill>
                  </a:rPr>
                  <a:t>A B C D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F40488F-56F7-4191-9D11-EB5A64A81837}"/>
                  </a:ext>
                </a:extLst>
              </p:cNvPr>
              <p:cNvSpPr txBox="1"/>
              <p:nvPr/>
            </p:nvSpPr>
            <p:spPr>
              <a:xfrm>
                <a:off x="7883913" y="4211674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 dirty="0">
                    <a:solidFill>
                      <a:srgbClr val="C00000"/>
                    </a:solidFill>
                  </a:rPr>
                  <a:t>C B D A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7E256DE-B35E-41F1-AA2C-1A8FFD12B823}"/>
                  </a:ext>
                </a:extLst>
              </p:cNvPr>
              <p:cNvSpPr txBox="1"/>
              <p:nvPr/>
            </p:nvSpPr>
            <p:spPr>
              <a:xfrm>
                <a:off x="7883913" y="5340971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>
                    <a:solidFill>
                      <a:srgbClr val="C00000"/>
                    </a:solidFill>
                  </a:rPr>
                  <a:t>A C D B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D9018-D31D-40F2-9A31-CD8FA95CEA62}"/>
                  </a:ext>
                </a:extLst>
              </p:cNvPr>
              <p:cNvSpPr txBox="1"/>
              <p:nvPr/>
            </p:nvSpPr>
            <p:spPr>
              <a:xfrm>
                <a:off x="2876205" y="1953080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>
                    <a:solidFill>
                      <a:srgbClr val="C00000"/>
                    </a:solidFill>
                  </a:rPr>
                  <a:t>3 2 1 4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BB80749-6323-43C2-BECE-DCF00F7A454E}"/>
                  </a:ext>
                </a:extLst>
              </p:cNvPr>
              <p:cNvSpPr txBox="1"/>
              <p:nvPr/>
            </p:nvSpPr>
            <p:spPr>
              <a:xfrm>
                <a:off x="2876205" y="3103116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 dirty="0">
                    <a:solidFill>
                      <a:srgbClr val="C00000"/>
                    </a:solidFill>
                  </a:rPr>
                  <a:t>2 3 4 1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D5EFB8-3830-4F9F-8EB4-397A99091A64}"/>
                  </a:ext>
                </a:extLst>
              </p:cNvPr>
              <p:cNvSpPr txBox="1"/>
              <p:nvPr/>
            </p:nvSpPr>
            <p:spPr>
              <a:xfrm>
                <a:off x="2876205" y="4253152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>
                    <a:solidFill>
                      <a:srgbClr val="C00000"/>
                    </a:solidFill>
                  </a:rPr>
                  <a:t>4 3 1 2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538FC66-BE0E-46B5-9772-578B94A525BD}"/>
                  </a:ext>
                </a:extLst>
              </p:cNvPr>
              <p:cNvSpPr txBox="1"/>
              <p:nvPr/>
            </p:nvSpPr>
            <p:spPr>
              <a:xfrm>
                <a:off x="2876205" y="5403188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 dirty="0">
                    <a:solidFill>
                      <a:srgbClr val="C00000"/>
                    </a:solidFill>
                  </a:rPr>
                  <a:t>3 2 4 1</a:t>
                </a: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42C3CFD-F149-4D3A-99F7-76128E9C6672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50" y="4022141"/>
              <a:ext cx="2820823" cy="1086767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D259062-E7E6-4178-B05A-34D17920E03A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6" y="2872598"/>
              <a:ext cx="2801546" cy="1142466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0265386-22CA-45A3-BF8F-AB8BDA5BB48D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6" y="1747803"/>
              <a:ext cx="2819556" cy="1115339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D0C2D36-BBE6-4E71-A259-B4DB7A60F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4243" y="1728043"/>
              <a:ext cx="2809433" cy="3373788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02207C7-2D6F-4339-BF7F-F1974DC3748C}"/>
                </a:ext>
              </a:extLst>
            </p:cNvPr>
            <p:cNvGrpSpPr/>
            <p:nvPr/>
          </p:nvGrpSpPr>
          <p:grpSpPr>
            <a:xfrm>
              <a:off x="4425227" y="1462661"/>
              <a:ext cx="3341546" cy="3932678"/>
              <a:chOff x="4425227" y="1934652"/>
              <a:chExt cx="3341546" cy="393267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7381744-A811-42C9-A236-A97E8CE7744D}"/>
                  </a:ext>
                </a:extLst>
              </p:cNvPr>
              <p:cNvSpPr/>
              <p:nvPr/>
            </p:nvSpPr>
            <p:spPr>
              <a:xfrm>
                <a:off x="4425227" y="193465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67F56A2-20E2-4980-B48E-FABFA0EAB239}"/>
                  </a:ext>
                </a:extLst>
              </p:cNvPr>
              <p:cNvSpPr/>
              <p:nvPr/>
            </p:nvSpPr>
            <p:spPr>
              <a:xfrm>
                <a:off x="4425227" y="306554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66411F0-25DD-4CA0-8697-765F89938983}"/>
                  </a:ext>
                </a:extLst>
              </p:cNvPr>
              <p:cNvSpPr/>
              <p:nvPr/>
            </p:nvSpPr>
            <p:spPr>
              <a:xfrm>
                <a:off x="4425227" y="419643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7E30DF4-AAD3-4350-9F2F-BB4204FACF60}"/>
                  </a:ext>
                </a:extLst>
              </p:cNvPr>
              <p:cNvSpPr/>
              <p:nvPr/>
            </p:nvSpPr>
            <p:spPr>
              <a:xfrm>
                <a:off x="4425227" y="532733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8DBC365-1386-4C78-AB3D-C05AB725C9A4}"/>
                  </a:ext>
                </a:extLst>
              </p:cNvPr>
              <p:cNvSpPr/>
              <p:nvPr/>
            </p:nvSpPr>
            <p:spPr>
              <a:xfrm>
                <a:off x="7226773" y="193465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1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CA2D73E-FBCF-481C-982E-7686D94BC000}"/>
                  </a:ext>
                </a:extLst>
              </p:cNvPr>
              <p:cNvSpPr/>
              <p:nvPr/>
            </p:nvSpPr>
            <p:spPr>
              <a:xfrm>
                <a:off x="7226773" y="306554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2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D9999AE-D43F-4C93-979A-1239E1049392}"/>
                  </a:ext>
                </a:extLst>
              </p:cNvPr>
              <p:cNvSpPr/>
              <p:nvPr/>
            </p:nvSpPr>
            <p:spPr>
              <a:xfrm>
                <a:off x="7226773" y="419643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3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56A94AE-9EAE-4585-BA52-220BC221AB13}"/>
                  </a:ext>
                </a:extLst>
              </p:cNvPr>
              <p:cNvSpPr/>
              <p:nvPr/>
            </p:nvSpPr>
            <p:spPr>
              <a:xfrm>
                <a:off x="7226773" y="532733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4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ED433F-3AC7-4CC8-9320-6040A2F30C89}"/>
              </a:ext>
            </a:extLst>
          </p:cNvPr>
          <p:cNvGrpSpPr/>
          <p:nvPr/>
        </p:nvGrpSpPr>
        <p:grpSpPr>
          <a:xfrm>
            <a:off x="3423008" y="1640058"/>
            <a:ext cx="180000" cy="180000"/>
            <a:chOff x="3381940" y="673688"/>
            <a:chExt cx="180000" cy="18000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9A603AA-A8A1-453F-A647-3C64905AF248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06227C4-9040-4283-8B14-AAD7B86E5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1FC5D0-6EF0-4DDF-98B4-4E1B7D7A78DC}"/>
              </a:ext>
            </a:extLst>
          </p:cNvPr>
          <p:cNvGrpSpPr/>
          <p:nvPr/>
        </p:nvGrpSpPr>
        <p:grpSpPr>
          <a:xfrm>
            <a:off x="3403731" y="2771957"/>
            <a:ext cx="180000" cy="180000"/>
            <a:chOff x="3381940" y="673688"/>
            <a:chExt cx="180000" cy="1800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273523D-95F9-452B-A33E-7F9A0335C5C6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FFA3E82-11B4-4811-9735-6CB708BF6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CBA216-50BB-4DFE-B29B-C1DD758E4B69}"/>
              </a:ext>
            </a:extLst>
          </p:cNvPr>
          <p:cNvGrpSpPr/>
          <p:nvPr/>
        </p:nvGrpSpPr>
        <p:grpSpPr>
          <a:xfrm>
            <a:off x="8708505" y="3880515"/>
            <a:ext cx="180000" cy="180000"/>
            <a:chOff x="3381940" y="673688"/>
            <a:chExt cx="180000" cy="18000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82C6B5-19D0-4E9A-BB9E-2B20EE7922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F2271F9-6551-4AFB-90E7-574EC0795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4408A8D-0D6F-4D1D-B4CB-05192F0A4186}"/>
              </a:ext>
            </a:extLst>
          </p:cNvPr>
          <p:cNvGrpSpPr/>
          <p:nvPr/>
        </p:nvGrpSpPr>
        <p:grpSpPr>
          <a:xfrm>
            <a:off x="8191831" y="2751218"/>
            <a:ext cx="180000" cy="180000"/>
            <a:chOff x="3381940" y="673688"/>
            <a:chExt cx="180000" cy="180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E7097F6-20CA-4434-A22E-6A7869F78082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89A8220-2F5A-49DF-86C6-BF0EBB85F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F976B68-2DE5-462E-8C01-2A9C426C0D22}"/>
              </a:ext>
            </a:extLst>
          </p:cNvPr>
          <p:cNvGrpSpPr/>
          <p:nvPr/>
        </p:nvGrpSpPr>
        <p:grpSpPr>
          <a:xfrm>
            <a:off x="8430716" y="3880515"/>
            <a:ext cx="180000" cy="180000"/>
            <a:chOff x="3381940" y="673688"/>
            <a:chExt cx="180000" cy="180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428F8C5-E1B0-43DD-B331-C42D8EBB7E01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2D15133-D34F-41B1-96E8-1AE29CEC8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DAFEF37-0331-4C15-A05E-F71A725C8291}"/>
              </a:ext>
            </a:extLst>
          </p:cNvPr>
          <p:cNvGrpSpPr/>
          <p:nvPr/>
        </p:nvGrpSpPr>
        <p:grpSpPr>
          <a:xfrm>
            <a:off x="3403731" y="5072029"/>
            <a:ext cx="180000" cy="180000"/>
            <a:chOff x="3381940" y="673688"/>
            <a:chExt cx="180000" cy="180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4D22CDA-6503-4E9B-8872-8AF06C7DB334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F9815F-C9DE-40E9-8BBA-50846C8D7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F7FB46B-55D3-468A-BB85-935994D46765}"/>
              </a:ext>
            </a:extLst>
          </p:cNvPr>
          <p:cNvGrpSpPr/>
          <p:nvPr/>
        </p:nvGrpSpPr>
        <p:grpSpPr>
          <a:xfrm>
            <a:off x="3627747" y="5072029"/>
            <a:ext cx="180000" cy="180000"/>
            <a:chOff x="3381940" y="673688"/>
            <a:chExt cx="180000" cy="180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BA0F3E8-4FA7-4F4A-BD6A-DBBE6F91ED65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008214F-3E19-4F20-914E-23051E1EAA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5B1D764-880F-4752-A137-75F9CD5ADE1B}"/>
              </a:ext>
            </a:extLst>
          </p:cNvPr>
          <p:cNvGrpSpPr/>
          <p:nvPr/>
        </p:nvGrpSpPr>
        <p:grpSpPr>
          <a:xfrm>
            <a:off x="3840604" y="5072029"/>
            <a:ext cx="180000" cy="180000"/>
            <a:chOff x="3381940" y="673688"/>
            <a:chExt cx="180000" cy="180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292FA0-E659-44C2-B0B5-C5B28230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00D6A7-CC77-45B1-BC3A-F711A8D5B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CB6BFE0-14F2-49E2-B140-4191ED1FB851}"/>
              </a:ext>
            </a:extLst>
          </p:cNvPr>
          <p:cNvGrpSpPr/>
          <p:nvPr/>
        </p:nvGrpSpPr>
        <p:grpSpPr>
          <a:xfrm>
            <a:off x="8708505" y="2751218"/>
            <a:ext cx="180000" cy="180000"/>
            <a:chOff x="3381940" y="673688"/>
            <a:chExt cx="180000" cy="18000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20507A9-5A55-4ABD-8EF0-07DB8E3F393C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0CFA842-AAB0-4B5F-AEC3-C469532BE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CFBDF6F-4A3C-4F2D-B163-A4C726171C96}"/>
              </a:ext>
            </a:extLst>
          </p:cNvPr>
          <p:cNvGrpSpPr/>
          <p:nvPr/>
        </p:nvGrpSpPr>
        <p:grpSpPr>
          <a:xfrm>
            <a:off x="8430716" y="5007541"/>
            <a:ext cx="180000" cy="180000"/>
            <a:chOff x="3381940" y="673688"/>
            <a:chExt cx="180000" cy="18000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B3B3B37-F109-417E-8C1D-03D84C70EFA5}"/>
                </a:ext>
              </a:extLst>
            </p:cNvPr>
            <p:cNvCxnSpPr>
              <a:cxnSpLocks/>
            </p:cNvCxnSpPr>
            <p:nvPr/>
          </p:nvCxnSpPr>
          <p:spPr>
            <a:xfrm>
              <a:off x="3381940" y="673688"/>
              <a:ext cx="18000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832BFF4-F3B0-4D91-8555-29B815CED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940" y="673688"/>
              <a:ext cx="179016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DDEC0041-6465-44A9-B4E9-CD34AC81224F}"/>
              </a:ext>
            </a:extLst>
          </p:cNvPr>
          <p:cNvSpPr txBox="1"/>
          <p:nvPr/>
        </p:nvSpPr>
        <p:spPr>
          <a:xfrm>
            <a:off x="-2251" y="601901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Hvis venstre side </a:t>
            </a:r>
            <a:r>
              <a:rPr lang="da-DK" sz="2400" i="1" dirty="0"/>
              <a:t>X</a:t>
            </a:r>
            <a:r>
              <a:rPr lang="da-DK" sz="2400" dirty="0"/>
              <a:t> er afvist af højre side </a:t>
            </a:r>
            <a:r>
              <a:rPr lang="da-DK" sz="2400" i="1" dirty="0"/>
              <a:t>i</a:t>
            </a:r>
            <a:r>
              <a:rPr lang="da-DK" sz="2400" dirty="0"/>
              <a:t>, så er </a:t>
            </a:r>
            <a:r>
              <a:rPr lang="da-DK" sz="2400" i="1" dirty="0"/>
              <a:t>i</a:t>
            </a:r>
            <a:r>
              <a:rPr lang="da-DK" sz="2400" dirty="0"/>
              <a:t> parret med en som foretrækkes frem for </a:t>
            </a:r>
            <a:r>
              <a:rPr lang="da-DK" sz="2400" i="1" dirty="0"/>
              <a:t>X</a:t>
            </a:r>
          </a:p>
          <a:p>
            <a:pPr algn="ctr"/>
            <a:r>
              <a:rPr lang="da-DK" sz="2400" i="1" dirty="0"/>
              <a:t>X</a:t>
            </a:r>
            <a:r>
              <a:rPr lang="da-DK" sz="2400" dirty="0"/>
              <a:t> er parret med den mest foretrukne, som endnu ikke har afvist </a:t>
            </a:r>
            <a:r>
              <a:rPr lang="da-DK" sz="2400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767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CDA649-B6D8-4E00-891B-B60551DDAF46}"/>
              </a:ext>
            </a:extLst>
          </p:cNvPr>
          <p:cNvSpPr txBox="1">
            <a:spLocks/>
          </p:cNvSpPr>
          <p:nvPr/>
        </p:nvSpPr>
        <p:spPr>
          <a:xfrm>
            <a:off x="838200" y="383458"/>
            <a:ext cx="11080595" cy="655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3600" b="1" dirty="0"/>
              <a:t>Sætning (Gale, </a:t>
            </a:r>
            <a:r>
              <a:rPr lang="da-DK" sz="3600" b="1" dirty="0" err="1"/>
              <a:t>Shapley</a:t>
            </a:r>
            <a:r>
              <a:rPr lang="da-DK" sz="3600" b="1" dirty="0"/>
              <a:t> 1962)</a:t>
            </a:r>
            <a:br>
              <a:rPr lang="da-DK" sz="3600" b="1" dirty="0"/>
            </a:br>
            <a:endParaRPr lang="da-DK" sz="2000" b="1" dirty="0"/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3600" dirty="0"/>
              <a:t>Der findes </a:t>
            </a:r>
            <a:r>
              <a:rPr lang="da-DK" sz="3600" u="sng" dirty="0"/>
              <a:t>altid</a:t>
            </a:r>
            <a:r>
              <a:rPr lang="da-DK" sz="3600" dirty="0"/>
              <a:t> en stabil parring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sz="3600" dirty="0"/>
          </a:p>
          <a:p>
            <a:pPr marL="0" indent="0" algn="r">
              <a:spcBef>
                <a:spcPts val="0"/>
              </a:spcBef>
              <a:buNone/>
            </a:pPr>
            <a:br>
              <a:rPr lang="da-DK" sz="2400" dirty="0"/>
            </a:br>
            <a:r>
              <a:rPr lang="da-DK" sz="2400" dirty="0"/>
              <a:t>(</a:t>
            </a:r>
            <a:r>
              <a:rPr lang="en-US" sz="2400" dirty="0"/>
              <a:t>Shapley </a:t>
            </a:r>
            <a:r>
              <a:rPr lang="en-US" sz="2400" dirty="0" err="1"/>
              <a:t>fik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2012 </a:t>
            </a:r>
            <a:r>
              <a:rPr lang="en-US" sz="2400" dirty="0" err="1"/>
              <a:t>Nobelprisen</a:t>
            </a:r>
            <a:r>
              <a:rPr lang="en-US" sz="2400" dirty="0"/>
              <a:t> i </a:t>
            </a:r>
            <a:r>
              <a:rPr lang="en-US" sz="2400" dirty="0" err="1"/>
              <a:t>økonomi</a:t>
            </a:r>
            <a:r>
              <a:rPr lang="en-US" sz="2400" dirty="0"/>
              <a:t> for </a:t>
            </a:r>
            <a:r>
              <a:rPr lang="en-US" sz="2400" dirty="0" err="1"/>
              <a:t>resultatet</a:t>
            </a:r>
            <a:r>
              <a:rPr lang="da-DK" sz="2400" dirty="0"/>
              <a:t>)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FEE30-133B-4D3A-B746-BB87E184B22B}"/>
              </a:ext>
            </a:extLst>
          </p:cNvPr>
          <p:cNvGrpSpPr/>
          <p:nvPr/>
        </p:nvGrpSpPr>
        <p:grpSpPr>
          <a:xfrm>
            <a:off x="2865343" y="2163681"/>
            <a:ext cx="6461314" cy="3932678"/>
            <a:chOff x="2876205" y="1462661"/>
            <a:chExt cx="6461314" cy="3932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94A924-DA41-4639-AE34-EA3E8F421A35}"/>
                </a:ext>
              </a:extLst>
            </p:cNvPr>
            <p:cNvGrpSpPr/>
            <p:nvPr/>
          </p:nvGrpSpPr>
          <p:grpSpPr>
            <a:xfrm>
              <a:off x="4675950" y="1713648"/>
              <a:ext cx="2840100" cy="3417994"/>
              <a:chOff x="4675950" y="2185639"/>
              <a:chExt cx="2840100" cy="341799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513CF2A-8693-479D-84F4-9C47AF365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504" y="5580899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F5BF64E-402F-46C1-BE6E-09EE5FFAE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5227" y="4494134"/>
                <a:ext cx="2801546" cy="10867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6A4EB3-CB4C-487F-8BCA-A3BAB95CC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3333949"/>
                <a:ext cx="2782269" cy="22355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9F9FC67-5D50-4CFD-948B-9F11B68D0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2185639"/>
                <a:ext cx="2782269" cy="33952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2C01EEB-F952-4088-AD89-D51C8B764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4494133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BD05CD0-2F3F-4473-90B2-22F6177D54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3407368"/>
                <a:ext cx="2801546" cy="10867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36D3D9-3925-4E70-9739-8C33AEF1A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3781" y="2247183"/>
                <a:ext cx="2782269" cy="22355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C90CB59-369C-4846-AA3B-B0A136FB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4494133"/>
                <a:ext cx="2743715" cy="10981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AFCC3FF-C94B-4735-A21B-FC762610C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3362647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FE3F571-1286-4320-8997-8539A6D1E8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4504" y="2275882"/>
                <a:ext cx="2801546" cy="10867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77A9F44-8A9A-4911-A88A-ECC88A624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3351281"/>
                <a:ext cx="2782269" cy="11428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D2E98C2-E639-4851-8CD5-E29DBF1F2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781" y="3362647"/>
                <a:ext cx="2743715" cy="22409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638D758-E9F1-41C7-822E-381CC168C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27" y="2231161"/>
                <a:ext cx="2782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87FEABE-38FF-4B8E-8387-602E34E835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950" y="2231162"/>
                <a:ext cx="2820823" cy="11144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C11B68A-B28E-40C9-A4FE-3D24F2A735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27" y="2219795"/>
                <a:ext cx="2782269" cy="22516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8B406FE-DA72-4DAF-B669-1333F0037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27" y="2231161"/>
                <a:ext cx="2801546" cy="33611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01596B-7AED-47F9-AD97-5D26B8559FA4}"/>
                </a:ext>
              </a:extLst>
            </p:cNvPr>
            <p:cNvGrpSpPr/>
            <p:nvPr/>
          </p:nvGrpSpPr>
          <p:grpSpPr>
            <a:xfrm>
              <a:off x="2876205" y="1481089"/>
              <a:ext cx="6461314" cy="3911773"/>
              <a:chOff x="2876205" y="1953080"/>
              <a:chExt cx="6461314" cy="391177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44FF6D-870B-44E8-98B0-7C1D529602E5}"/>
                  </a:ext>
                </a:extLst>
              </p:cNvPr>
              <p:cNvSpPr txBox="1"/>
              <p:nvPr/>
            </p:nvSpPr>
            <p:spPr>
              <a:xfrm>
                <a:off x="7883913" y="1953080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>
                    <a:solidFill>
                      <a:srgbClr val="C00000"/>
                    </a:solidFill>
                  </a:rPr>
                  <a:t>C B A D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1D87CB-942A-4B74-9CE8-BE0EC22135D4}"/>
                  </a:ext>
                </a:extLst>
              </p:cNvPr>
              <p:cNvSpPr txBox="1"/>
              <p:nvPr/>
            </p:nvSpPr>
            <p:spPr>
              <a:xfrm>
                <a:off x="7883913" y="3082377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>
                    <a:solidFill>
                      <a:srgbClr val="C00000"/>
                    </a:solidFill>
                  </a:rPr>
                  <a:t>A B C 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1C5488-5592-4123-9143-5641A29799EA}"/>
                  </a:ext>
                </a:extLst>
              </p:cNvPr>
              <p:cNvSpPr txBox="1"/>
              <p:nvPr/>
            </p:nvSpPr>
            <p:spPr>
              <a:xfrm>
                <a:off x="7883913" y="4211674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 dirty="0">
                    <a:solidFill>
                      <a:srgbClr val="C00000"/>
                    </a:solidFill>
                  </a:rPr>
                  <a:t>C B D 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656CC8-E709-4F2C-AE15-73EFFA857737}"/>
                  </a:ext>
                </a:extLst>
              </p:cNvPr>
              <p:cNvSpPr txBox="1"/>
              <p:nvPr/>
            </p:nvSpPr>
            <p:spPr>
              <a:xfrm>
                <a:off x="7883913" y="5340971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b="1">
                    <a:solidFill>
                      <a:srgbClr val="C00000"/>
                    </a:solidFill>
                  </a:rPr>
                  <a:t>A C D B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2C7E78-9C0B-451D-A684-F7E04B570D74}"/>
                  </a:ext>
                </a:extLst>
              </p:cNvPr>
              <p:cNvSpPr txBox="1"/>
              <p:nvPr/>
            </p:nvSpPr>
            <p:spPr>
              <a:xfrm>
                <a:off x="2876205" y="1953080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>
                    <a:solidFill>
                      <a:srgbClr val="C00000"/>
                    </a:solidFill>
                  </a:rPr>
                  <a:t>3 2 1 4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26158-EC85-4C2F-9926-2E2F6674873F}"/>
                  </a:ext>
                </a:extLst>
              </p:cNvPr>
              <p:cNvSpPr txBox="1"/>
              <p:nvPr/>
            </p:nvSpPr>
            <p:spPr>
              <a:xfrm>
                <a:off x="2876205" y="3103116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 dirty="0">
                    <a:solidFill>
                      <a:srgbClr val="C00000"/>
                    </a:solidFill>
                  </a:rPr>
                  <a:t>2 3 4 1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E1EABE-5CCE-4127-98D6-A6F9844276FB}"/>
                  </a:ext>
                </a:extLst>
              </p:cNvPr>
              <p:cNvSpPr txBox="1"/>
              <p:nvPr/>
            </p:nvSpPr>
            <p:spPr>
              <a:xfrm>
                <a:off x="2876205" y="4253152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>
                    <a:solidFill>
                      <a:srgbClr val="C00000"/>
                    </a:solidFill>
                  </a:rPr>
                  <a:t>4 3 1 2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76B9FD-2382-4D36-8AEA-560F773BE929}"/>
                  </a:ext>
                </a:extLst>
              </p:cNvPr>
              <p:cNvSpPr txBox="1"/>
              <p:nvPr/>
            </p:nvSpPr>
            <p:spPr>
              <a:xfrm>
                <a:off x="2876205" y="5403188"/>
                <a:ext cx="145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2400" b="1" dirty="0">
                    <a:solidFill>
                      <a:srgbClr val="C00000"/>
                    </a:solidFill>
                  </a:rPr>
                  <a:t>3 2 4 1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B11B493-2A0E-4B2F-9FC0-F712822FC1FA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50" y="4022141"/>
              <a:ext cx="2820823" cy="1086767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8B99B2-5963-42BF-8204-CD03C4352D70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6" y="2872598"/>
              <a:ext cx="2801546" cy="1142466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3998B1-D977-4F85-88EB-CF1219072E4E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6" y="1747803"/>
              <a:ext cx="2819556" cy="1115339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648C51B-EC5C-40BF-BCFC-43F81552C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4243" y="1728043"/>
              <a:ext cx="2809433" cy="3373788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B8D68D-2773-4D09-99BB-FECC998016EE}"/>
                </a:ext>
              </a:extLst>
            </p:cNvPr>
            <p:cNvGrpSpPr/>
            <p:nvPr/>
          </p:nvGrpSpPr>
          <p:grpSpPr>
            <a:xfrm>
              <a:off x="4425227" y="1462661"/>
              <a:ext cx="3341546" cy="3932678"/>
              <a:chOff x="4425227" y="1934652"/>
              <a:chExt cx="3341546" cy="393267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31228C9-2514-4653-A844-DD258FE736D2}"/>
                  </a:ext>
                </a:extLst>
              </p:cNvPr>
              <p:cNvSpPr/>
              <p:nvPr/>
            </p:nvSpPr>
            <p:spPr>
              <a:xfrm>
                <a:off x="4425227" y="193465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8AF0FBB-F5FD-4136-82C3-D0E50B51CC65}"/>
                  </a:ext>
                </a:extLst>
              </p:cNvPr>
              <p:cNvSpPr/>
              <p:nvPr/>
            </p:nvSpPr>
            <p:spPr>
              <a:xfrm>
                <a:off x="4425227" y="306554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A166CBD-65EE-455F-871C-18D4BBEE8A1D}"/>
                  </a:ext>
                </a:extLst>
              </p:cNvPr>
              <p:cNvSpPr/>
              <p:nvPr/>
            </p:nvSpPr>
            <p:spPr>
              <a:xfrm>
                <a:off x="4425227" y="419643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E700640-CBC6-4915-86BD-C8EC18A145D4}"/>
                  </a:ext>
                </a:extLst>
              </p:cNvPr>
              <p:cNvSpPr/>
              <p:nvPr/>
            </p:nvSpPr>
            <p:spPr>
              <a:xfrm>
                <a:off x="4425227" y="532733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9F0449A-827D-48F2-9B35-AA7EBCFFA705}"/>
                  </a:ext>
                </a:extLst>
              </p:cNvPr>
              <p:cNvSpPr/>
              <p:nvPr/>
            </p:nvSpPr>
            <p:spPr>
              <a:xfrm>
                <a:off x="7226773" y="193465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1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BF1C8F0-6804-4A56-A0BB-43460C6FD8A3}"/>
                  </a:ext>
                </a:extLst>
              </p:cNvPr>
              <p:cNvSpPr/>
              <p:nvPr/>
            </p:nvSpPr>
            <p:spPr>
              <a:xfrm>
                <a:off x="7226773" y="306554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2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5F4D85F-4C5C-4AA4-84EC-CA2B788E3C6A}"/>
                  </a:ext>
                </a:extLst>
              </p:cNvPr>
              <p:cNvSpPr/>
              <p:nvPr/>
            </p:nvSpPr>
            <p:spPr>
              <a:xfrm>
                <a:off x="7226773" y="419643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3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7B3BB0D-056E-46E7-8402-1547D275A346}"/>
                  </a:ext>
                </a:extLst>
              </p:cNvPr>
              <p:cNvSpPr/>
              <p:nvPr/>
            </p:nvSpPr>
            <p:spPr>
              <a:xfrm>
                <a:off x="7226773" y="5327330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4</a:t>
                </a:r>
                <a:endParaRPr lang="da-DK" sz="28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5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E59A-C534-4A0A-B20F-5419EBAB0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57812"/>
            <a:ext cx="12192000" cy="2387600"/>
          </a:xfrm>
        </p:spPr>
        <p:txBody>
          <a:bodyPr>
            <a:normAutofit/>
          </a:bodyPr>
          <a:lstStyle/>
          <a:p>
            <a:r>
              <a:rPr lang="da-DK" sz="7200" b="1" dirty="0">
                <a:latin typeface="+mn-lt"/>
              </a:rPr>
              <a:t>Parringer</a:t>
            </a:r>
            <a:r>
              <a:rPr lang="en-US" sz="7200" b="1" dirty="0">
                <a:latin typeface="+mn-lt"/>
              </a:rPr>
              <a:t> (matchings) </a:t>
            </a:r>
            <a:r>
              <a:rPr lang="en-US" sz="7200" b="1" dirty="0" err="1">
                <a:latin typeface="+mn-lt"/>
              </a:rPr>
              <a:t>i</a:t>
            </a:r>
            <a:r>
              <a:rPr lang="en-US" sz="7200" b="1" dirty="0">
                <a:latin typeface="+mn-lt"/>
              </a:rPr>
              <a:t> </a:t>
            </a:r>
            <a:r>
              <a:rPr lang="en-US" sz="7200" b="1" dirty="0" err="1">
                <a:latin typeface="+mn-lt"/>
              </a:rPr>
              <a:t>grafer</a:t>
            </a:r>
            <a:endParaRPr lang="en-US" sz="9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06967-3899-4810-9FC4-21DCA5299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283"/>
            <a:ext cx="12192000" cy="520703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/>
              <a:t>Tak</a:t>
            </a:r>
            <a:r>
              <a:rPr lang="en-US" sz="3200" b="1" dirty="0"/>
              <a:t> for </a:t>
            </a:r>
            <a:r>
              <a:rPr lang="en-US" sz="3200" b="1" dirty="0" err="1"/>
              <a:t>besøget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1468934"/>
            <a:ext cx="4201690" cy="354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1758678"/>
            <a:ext cx="7600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5525" y="1830686"/>
            <a:ext cx="7600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1744" y="2027053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5694" y="1909070"/>
            <a:ext cx="39909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6590" y="2291197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220204" y="5381252"/>
            <a:ext cx="10082199" cy="432048"/>
          </a:xfrm>
          <a:prstGeom prst="rightArrow">
            <a:avLst>
              <a:gd name="adj1" fmla="val 40701"/>
              <a:gd name="adj2" fmla="val 824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0405" y="5488430"/>
            <a:ext cx="1512168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164422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6669" y="5488430"/>
            <a:ext cx="936104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40287" y="5597278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1399" y="578310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1983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september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5495" y="5210819"/>
            <a:ext cx="324870" cy="2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2493" y="5488430"/>
            <a:ext cx="1584176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876388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3934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1989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august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1304" y="578310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1993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januar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676589" y="5488430"/>
            <a:ext cx="540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312532" y="5521251"/>
            <a:ext cx="4400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46102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1994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november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03754" y="5013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m.sc.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5325290" y="5530895"/>
            <a:ext cx="43079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2725" y="578310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1997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januar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892613" y="50038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ph.d.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32773" y="5488430"/>
            <a:ext cx="1584176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16948" y="5488430"/>
            <a:ext cx="2916143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12893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2004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april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42155" y="5074235"/>
            <a:ext cx="216024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a-DK" dirty="0"/>
              <a:t>lektor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701512" y="5536260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76860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252654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076190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8564" y="5783103"/>
            <a:ext cx="1152128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1969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september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6183994" y="5602040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28717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1998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august</a:t>
            </a:r>
            <a:endParaRPr lang="en-US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 t="4719"/>
          <a:stretch>
            <a:fillRect/>
          </a:stretch>
        </p:blipFill>
        <p:spPr bwMode="auto">
          <a:xfrm>
            <a:off x="5738758" y="2695083"/>
            <a:ext cx="1512168" cy="117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4623835" y="5435932"/>
            <a:ext cx="6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MPII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40686" y="5435932"/>
            <a:ext cx="6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MPII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0645" y="613510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sz="1200" dirty="0"/>
              <a:t>april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19245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5400000">
            <a:off x="3740485" y="5517232"/>
            <a:ext cx="72008" cy="1512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5400000">
            <a:off x="4568577" y="5625244"/>
            <a:ext cx="144016" cy="1512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5400000">
            <a:off x="6620805" y="5157192"/>
            <a:ext cx="144016" cy="2448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/>
          <p:cNvSpPr/>
          <p:nvPr/>
        </p:nvSpPr>
        <p:spPr>
          <a:xfrm rot="5400000">
            <a:off x="9327670" y="4970606"/>
            <a:ext cx="130470" cy="28078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931976" y="62390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m.sc.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4501" y="645507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ph.d.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72733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post doc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16949" y="6439790"/>
            <a:ext cx="287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fastansat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403421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65442" y="3560437"/>
            <a:ext cx="408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Max Planck Institut for Informatik</a:t>
            </a:r>
          </a:p>
          <a:p>
            <a:pPr algn="ctr"/>
            <a:r>
              <a:rPr lang="da-DK" sz="2000" dirty="0"/>
              <a:t>Saarbrücken, Tyskland</a:t>
            </a:r>
            <a:endParaRPr lang="en-US" sz="2000" dirty="0"/>
          </a:p>
        </p:txBody>
      </p:sp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/>
              <a:t>Gerth</a:t>
            </a:r>
            <a:r>
              <a:rPr lang="da-DK" sz="4000" dirty="0"/>
              <a:t> </a:t>
            </a:r>
            <a:r>
              <a:rPr lang="da-DK" sz="4000" dirty="0" err="1"/>
              <a:t>Stølting</a:t>
            </a:r>
            <a:r>
              <a:rPr lang="da-DK" sz="4000" dirty="0"/>
              <a:t> Brodal</a:t>
            </a:r>
            <a:endParaRPr lang="en-US" sz="4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929554-FD28-434E-A66A-C5101782556B}"/>
              </a:ext>
            </a:extLst>
          </p:cNvPr>
          <p:cNvSpPr txBox="1"/>
          <p:nvPr/>
        </p:nvSpPr>
        <p:spPr>
          <a:xfrm>
            <a:off x="8281485" y="5070001"/>
            <a:ext cx="216024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a-DK" dirty="0"/>
              <a:t>professor</a:t>
            </a:r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F6B7306-040C-4CCD-BF64-154EAB416556}"/>
              </a:ext>
            </a:extLst>
          </p:cNvPr>
          <p:cNvCxnSpPr/>
          <p:nvPr/>
        </p:nvCxnSpPr>
        <p:spPr>
          <a:xfrm rot="5400000">
            <a:off x="9140842" y="5532026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0D74AEA-5F92-42D5-86D0-EB4CD5FA8C82}"/>
              </a:ext>
            </a:extLst>
          </p:cNvPr>
          <p:cNvSpPr txBox="1"/>
          <p:nvPr/>
        </p:nvSpPr>
        <p:spPr>
          <a:xfrm>
            <a:off x="9843166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7AE948-4FBC-4AAB-AB2E-8CE92BFDA42A}"/>
              </a:ext>
            </a:extLst>
          </p:cNvPr>
          <p:cNvSpPr txBox="1"/>
          <p:nvPr/>
        </p:nvSpPr>
        <p:spPr>
          <a:xfrm>
            <a:off x="8835054" y="578987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2016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januar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28" grpId="0" animBg="1"/>
      <p:bldP spid="9" grpId="0"/>
      <p:bldP spid="15" grpId="0" animBg="1"/>
      <p:bldP spid="17" grpId="0"/>
      <p:bldP spid="19" grpId="0"/>
      <p:bldP spid="21" grpId="0" animBg="1"/>
      <p:bldP spid="23" grpId="0"/>
      <p:bldP spid="24" grpId="0"/>
      <p:bldP spid="26" grpId="0"/>
      <p:bldP spid="27" grpId="0"/>
      <p:bldP spid="29" grpId="0" animBg="1"/>
      <p:bldP spid="30" grpId="0" animBg="1"/>
      <p:bldP spid="40" grpId="0"/>
      <p:bldP spid="47" grpId="0"/>
      <p:bldP spid="48" grpId="0"/>
      <p:bldP spid="50" grpId="0"/>
      <p:bldP spid="51" grpId="0"/>
      <p:bldP spid="52" grpId="0" animBg="1"/>
      <p:bldP spid="54" grpId="0" animBg="1"/>
      <p:bldP spid="55" grpId="0" animBg="1"/>
      <p:bldP spid="57" grpId="0"/>
      <p:bldP spid="58" grpId="0"/>
      <p:bldP spid="59" grpId="0"/>
      <p:bldP spid="90" grpId="0"/>
      <p:bldP spid="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1758678"/>
            <a:ext cx="7600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220204" y="5381252"/>
            <a:ext cx="10082199" cy="432048"/>
          </a:xfrm>
          <a:prstGeom prst="rightArrow">
            <a:avLst>
              <a:gd name="adj1" fmla="val 40701"/>
              <a:gd name="adj2" fmla="val 824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0405" y="5488430"/>
            <a:ext cx="1512168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164422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6669" y="5488430"/>
            <a:ext cx="936104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40287" y="5597278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1399" y="578310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1983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september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495" y="5210819"/>
            <a:ext cx="324870" cy="2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2493" y="5488430"/>
            <a:ext cx="1584176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876388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3934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1989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august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1304" y="578310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1993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januar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676589" y="5488430"/>
            <a:ext cx="540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312532" y="5521251"/>
            <a:ext cx="4400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46102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1994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november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03754" y="5013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m.sc.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5325290" y="5530895"/>
            <a:ext cx="43079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2725" y="578310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1997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januar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892613" y="50038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ph.d.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32773" y="5488430"/>
            <a:ext cx="1584176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16948" y="5488430"/>
            <a:ext cx="2916143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12893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2004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april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42155" y="5074235"/>
            <a:ext cx="216024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a-DK" dirty="0"/>
              <a:t>lektor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701512" y="5536260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76860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252654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076190" y="5597277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8564" y="5783103"/>
            <a:ext cx="1152128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1969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september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6183994" y="5602040"/>
            <a:ext cx="288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28717" y="57831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1998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august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623835" y="5435932"/>
            <a:ext cx="6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MPII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40686" y="5435932"/>
            <a:ext cx="6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MPII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0645" y="613510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sz="1200" dirty="0"/>
              <a:t>april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19245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5400000">
            <a:off x="3740485" y="5517232"/>
            <a:ext cx="72008" cy="1512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5400000">
            <a:off x="4568577" y="5625244"/>
            <a:ext cx="144016" cy="1512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5400000">
            <a:off x="6620805" y="5157192"/>
            <a:ext cx="144016" cy="2448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/>
          <p:cNvSpPr/>
          <p:nvPr/>
        </p:nvSpPr>
        <p:spPr>
          <a:xfrm rot="5400000">
            <a:off x="9327670" y="4970606"/>
            <a:ext cx="130470" cy="28078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931976" y="62390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m.sc.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4501" y="645507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ph.d.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72733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post doc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16949" y="6439790"/>
            <a:ext cx="287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fastansat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403421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/>
              <a:t>Gerth</a:t>
            </a:r>
            <a:r>
              <a:rPr lang="da-DK" sz="4000" dirty="0"/>
              <a:t> </a:t>
            </a:r>
            <a:r>
              <a:rPr lang="da-DK" sz="4000" dirty="0" err="1"/>
              <a:t>Stølting</a:t>
            </a:r>
            <a:r>
              <a:rPr lang="da-DK" sz="4000" dirty="0"/>
              <a:t> Brodal</a:t>
            </a:r>
            <a:endParaRPr lang="en-US" sz="4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929554-FD28-434E-A66A-C5101782556B}"/>
              </a:ext>
            </a:extLst>
          </p:cNvPr>
          <p:cNvSpPr txBox="1"/>
          <p:nvPr/>
        </p:nvSpPr>
        <p:spPr>
          <a:xfrm>
            <a:off x="8281485" y="5070001"/>
            <a:ext cx="216024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a-DK" dirty="0"/>
              <a:t>professor</a:t>
            </a:r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F6B7306-040C-4CCD-BF64-154EAB416556}"/>
              </a:ext>
            </a:extLst>
          </p:cNvPr>
          <p:cNvCxnSpPr/>
          <p:nvPr/>
        </p:nvCxnSpPr>
        <p:spPr>
          <a:xfrm rot="5400000">
            <a:off x="9140842" y="5532026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0D74AEA-5F92-42D5-86D0-EB4CD5FA8C82}"/>
              </a:ext>
            </a:extLst>
          </p:cNvPr>
          <p:cNvSpPr txBox="1"/>
          <p:nvPr/>
        </p:nvSpPr>
        <p:spPr>
          <a:xfrm>
            <a:off x="9843166" y="5435932"/>
            <a:ext cx="52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7AE948-4FBC-4AAB-AB2E-8CE92BFDA42A}"/>
              </a:ext>
            </a:extLst>
          </p:cNvPr>
          <p:cNvSpPr txBox="1"/>
          <p:nvPr/>
        </p:nvSpPr>
        <p:spPr>
          <a:xfrm>
            <a:off x="8835054" y="578987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a-DK" dirty="0"/>
              <a:t>2016</a:t>
            </a:r>
          </a:p>
          <a:p>
            <a:pPr algn="ctr">
              <a:lnSpc>
                <a:spcPts val="1200"/>
              </a:lnSpc>
            </a:pPr>
            <a:r>
              <a:rPr lang="da-DK" sz="1200" dirty="0"/>
              <a:t>januar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10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28" grpId="0" animBg="1"/>
      <p:bldP spid="9" grpId="0"/>
      <p:bldP spid="15" grpId="0" animBg="1"/>
      <p:bldP spid="17" grpId="0"/>
      <p:bldP spid="19" grpId="0"/>
      <p:bldP spid="21" grpId="0" animBg="1"/>
      <p:bldP spid="23" grpId="0"/>
      <p:bldP spid="24" grpId="0"/>
      <p:bldP spid="26" grpId="0"/>
      <p:bldP spid="27" grpId="0"/>
      <p:bldP spid="29" grpId="0" animBg="1"/>
      <p:bldP spid="30" grpId="0" animBg="1"/>
      <p:bldP spid="40" grpId="0"/>
      <p:bldP spid="47" grpId="0"/>
      <p:bldP spid="48" grpId="0"/>
      <p:bldP spid="50" grpId="0"/>
      <p:bldP spid="51" grpId="0"/>
      <p:bldP spid="52" grpId="0" animBg="1"/>
      <p:bldP spid="54" grpId="0" animBg="1"/>
      <p:bldP spid="55" grpId="0" animBg="1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1211EDE-F6B7-4878-8B4F-C029C51275BB}"/>
              </a:ext>
            </a:extLst>
          </p:cNvPr>
          <p:cNvGrpSpPr/>
          <p:nvPr/>
        </p:nvGrpSpPr>
        <p:grpSpPr>
          <a:xfrm>
            <a:off x="1773728" y="2523536"/>
            <a:ext cx="3822433" cy="2829896"/>
            <a:chOff x="1294225" y="2512385"/>
            <a:chExt cx="3822433" cy="28298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99E8B0-0241-4ED9-81EE-9764E42C5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1592" y="3927556"/>
              <a:ext cx="1575153" cy="41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0458ADD-6A51-4E0C-99C9-C1ED01770B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4226" y="3078371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DB45A-CE1E-4BC0-ADD8-F34D898C36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5343" y="2512386"/>
              <a:ext cx="1001402" cy="1415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C71FDF-DFA6-42DD-97F4-1236CE8F6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5344" y="2512385"/>
              <a:ext cx="1859940" cy="25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E2408D-4B1B-4E65-9D84-28D69505B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6745" y="2538370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39268F-277D-4E4D-BFF5-7D2DB5090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685" y="3647863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F34066-60CC-412A-A0FE-D3D6C6EAF2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1593" y="4345327"/>
              <a:ext cx="1116546" cy="996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1CBBE3-0392-40C8-BDBC-B09137DA5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8138" y="4832452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4EA19E-6776-44C0-B178-AF10987AD3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4561" y="3953541"/>
              <a:ext cx="858538" cy="9048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B54C4B-0AC9-491B-BF69-CDF8D23DB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225" y="2538370"/>
              <a:ext cx="1333914" cy="5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5C6B98-D9AF-4553-8474-A877B44C52BE}"/>
              </a:ext>
            </a:extLst>
          </p:cNvPr>
          <p:cNvGrpSpPr/>
          <p:nvPr/>
        </p:nvGrpSpPr>
        <p:grpSpPr>
          <a:xfrm>
            <a:off x="1766589" y="2523536"/>
            <a:ext cx="3260459" cy="2817347"/>
            <a:chOff x="1446626" y="2651794"/>
            <a:chExt cx="3260459" cy="281734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06D43CD-7FD3-41D2-83F0-B86DCFA73F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6626" y="3230771"/>
              <a:ext cx="796732" cy="1266955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BFA1EC0-54D1-4244-9F29-418E059811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9145" y="2651794"/>
              <a:ext cx="854543" cy="1428162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DD58237-B87A-41DF-A33B-D9E4A5FC6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0538" y="4984852"/>
              <a:ext cx="1386547" cy="484289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0AC092-AED3-4096-981A-4DB6286A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Grafer og parringer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FFCB31-0B65-45DF-A146-AEF1FE585CB4}"/>
              </a:ext>
            </a:extLst>
          </p:cNvPr>
          <p:cNvGrpSpPr/>
          <p:nvPr/>
        </p:nvGrpSpPr>
        <p:grpSpPr>
          <a:xfrm>
            <a:off x="1526030" y="2253536"/>
            <a:ext cx="4371482" cy="3344356"/>
            <a:chOff x="1526030" y="2253536"/>
            <a:chExt cx="4371482" cy="33443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1119E3-885A-4E1A-AAFF-4BB6900309B0}"/>
                </a:ext>
              </a:extLst>
            </p:cNvPr>
            <p:cNvSpPr/>
            <p:nvPr/>
          </p:nvSpPr>
          <p:spPr>
            <a:xfrm>
              <a:off x="1526030" y="281952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77104B-C01B-421C-B656-FDFE5B8719B3}"/>
                </a:ext>
              </a:extLst>
            </p:cNvPr>
            <p:cNvSpPr/>
            <p:nvPr/>
          </p:nvSpPr>
          <p:spPr>
            <a:xfrm>
              <a:off x="2859944" y="227952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10DB6C-69AC-4D10-9170-46F282F379B6}"/>
                </a:ext>
              </a:extLst>
            </p:cNvPr>
            <p:cNvSpPr/>
            <p:nvPr/>
          </p:nvSpPr>
          <p:spPr>
            <a:xfrm>
              <a:off x="2283397" y="408647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3B686F-7967-495E-B5FB-E0AA16995D5E}"/>
                </a:ext>
              </a:extLst>
            </p:cNvPr>
            <p:cNvSpPr/>
            <p:nvPr/>
          </p:nvSpPr>
          <p:spPr>
            <a:xfrm>
              <a:off x="4717089" y="225353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7BC84C-0488-4E3B-8CE9-81E5F4E32905}"/>
                </a:ext>
              </a:extLst>
            </p:cNvPr>
            <p:cNvSpPr/>
            <p:nvPr/>
          </p:nvSpPr>
          <p:spPr>
            <a:xfrm>
              <a:off x="3858550" y="366870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4A2586-5F79-44F5-8869-4807F6B4687E}"/>
                </a:ext>
              </a:extLst>
            </p:cNvPr>
            <p:cNvSpPr/>
            <p:nvPr/>
          </p:nvSpPr>
          <p:spPr>
            <a:xfrm>
              <a:off x="3399944" y="505789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7CE47D-EB8F-4B4E-835D-DAC335A7959A}"/>
                </a:ext>
              </a:extLst>
            </p:cNvPr>
            <p:cNvSpPr/>
            <p:nvPr/>
          </p:nvSpPr>
          <p:spPr>
            <a:xfrm>
              <a:off x="4786490" y="459958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F9A447-2A4D-42C7-9D7F-E699A8141663}"/>
                </a:ext>
              </a:extLst>
            </p:cNvPr>
            <p:cNvSpPr/>
            <p:nvPr/>
          </p:nvSpPr>
          <p:spPr>
            <a:xfrm>
              <a:off x="5357512" y="338901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DC154DB-D066-463E-81C1-295147E6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338" y="2482738"/>
            <a:ext cx="5589596" cy="3451937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</a:rPr>
              <a:t>Graf</a:t>
            </a:r>
            <a:r>
              <a:rPr lang="da-DK" dirty="0"/>
              <a:t>  = 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</a:rPr>
              <a:t>knuder</a:t>
            </a:r>
            <a:r>
              <a:rPr lang="da-DK" dirty="0"/>
              <a:t>  + 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</a:rPr>
              <a:t>kanter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/>
              <a:t>en kant forbinder to knuder</a:t>
            </a:r>
            <a:br>
              <a:rPr lang="da-DK" dirty="0"/>
            </a:br>
            <a:endParaRPr lang="da-DK" dirty="0"/>
          </a:p>
          <a:p>
            <a:r>
              <a:rPr lang="da-DK" b="1" dirty="0">
                <a:solidFill>
                  <a:srgbClr val="C00000"/>
                </a:solidFill>
              </a:rPr>
              <a:t>Parring</a:t>
            </a:r>
            <a:r>
              <a:rPr lang="da-DK" dirty="0"/>
              <a:t> = delmængde af kanterne, så hver knude højest indgår i én kant i parringen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CC5D3E-8A3B-47EA-BA6C-EA7107B26A48}"/>
              </a:ext>
            </a:extLst>
          </p:cNvPr>
          <p:cNvGrpSpPr/>
          <p:nvPr/>
        </p:nvGrpSpPr>
        <p:grpSpPr>
          <a:xfrm>
            <a:off x="635620" y="4599588"/>
            <a:ext cx="2565420" cy="1433163"/>
            <a:chOff x="635620" y="4599588"/>
            <a:chExt cx="2565420" cy="1433163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A3483FA-DB8E-4F8F-A66B-95AE1A7569E8}"/>
                </a:ext>
              </a:extLst>
            </p:cNvPr>
            <p:cNvCxnSpPr/>
            <p:nvPr/>
          </p:nvCxnSpPr>
          <p:spPr>
            <a:xfrm flipV="1">
              <a:off x="1683834" y="4599588"/>
              <a:ext cx="490654" cy="2700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0872D8-DD47-4250-9723-C401AC22FDB0}"/>
                </a:ext>
              </a:extLst>
            </p:cNvPr>
            <p:cNvSpPr txBox="1"/>
            <p:nvPr/>
          </p:nvSpPr>
          <p:spPr>
            <a:xfrm>
              <a:off x="635620" y="4734588"/>
              <a:ext cx="1304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knude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0984F3-BF50-4B6A-8BBE-226DABA68DFD}"/>
                </a:ext>
              </a:extLst>
            </p:cNvPr>
            <p:cNvSpPr txBox="1"/>
            <p:nvPr/>
          </p:nvSpPr>
          <p:spPr>
            <a:xfrm>
              <a:off x="2269276" y="5509531"/>
              <a:ext cx="931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dirty="0">
                  <a:solidFill>
                    <a:schemeClr val="accent1">
                      <a:lumMod val="50000"/>
                    </a:schemeClr>
                  </a:solidFill>
                </a:rPr>
                <a:t>kant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61B6DF-959B-4750-BBD1-EC314162B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5158" y="4938957"/>
              <a:ext cx="166783" cy="57057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35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9CE9-B4BA-49A3-837E-CEE9B2B2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Parringer i todelte grafer (special tilfælde)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AD2E0B-9C99-42A6-AE7C-A6868647DD00}"/>
              </a:ext>
            </a:extLst>
          </p:cNvPr>
          <p:cNvCxnSpPr>
            <a:cxnSpLocks/>
          </p:cNvCxnSpPr>
          <p:nvPr/>
        </p:nvCxnSpPr>
        <p:spPr>
          <a:xfrm flipV="1">
            <a:off x="4695227" y="2081348"/>
            <a:ext cx="2801546" cy="123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ACCA12-0AC3-477F-A86B-DE63340006FB}"/>
              </a:ext>
            </a:extLst>
          </p:cNvPr>
          <p:cNvCxnSpPr>
            <a:cxnSpLocks/>
          </p:cNvCxnSpPr>
          <p:nvPr/>
        </p:nvCxnSpPr>
        <p:spPr>
          <a:xfrm>
            <a:off x="4695227" y="2204652"/>
            <a:ext cx="2801546" cy="828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FEEFE0-A797-4AAE-8F48-47BDDEBDAD67}"/>
              </a:ext>
            </a:extLst>
          </p:cNvPr>
          <p:cNvCxnSpPr>
            <a:cxnSpLocks/>
          </p:cNvCxnSpPr>
          <p:nvPr/>
        </p:nvCxnSpPr>
        <p:spPr>
          <a:xfrm flipV="1">
            <a:off x="4695227" y="2103623"/>
            <a:ext cx="2801546" cy="123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67CDAA-9609-40E6-8F7E-BF54F9E2C09A}"/>
              </a:ext>
            </a:extLst>
          </p:cNvPr>
          <p:cNvCxnSpPr>
            <a:cxnSpLocks/>
          </p:cNvCxnSpPr>
          <p:nvPr/>
        </p:nvCxnSpPr>
        <p:spPr>
          <a:xfrm flipV="1">
            <a:off x="4684091" y="3014232"/>
            <a:ext cx="2876570" cy="1479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994D15-BF04-4271-8F9B-1D4B2856F280}"/>
              </a:ext>
            </a:extLst>
          </p:cNvPr>
          <p:cNvCxnSpPr>
            <a:cxnSpLocks/>
          </p:cNvCxnSpPr>
          <p:nvPr/>
        </p:nvCxnSpPr>
        <p:spPr>
          <a:xfrm>
            <a:off x="4684091" y="4466439"/>
            <a:ext cx="2812682" cy="1384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E7352B-83A0-44D4-86DB-FBAF740D4984}"/>
              </a:ext>
            </a:extLst>
          </p:cNvPr>
          <p:cNvCxnSpPr>
            <a:cxnSpLocks/>
          </p:cNvCxnSpPr>
          <p:nvPr/>
        </p:nvCxnSpPr>
        <p:spPr>
          <a:xfrm>
            <a:off x="4695227" y="5580900"/>
            <a:ext cx="2801546" cy="270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3B92BC-215F-4899-AA23-FFB61E941970}"/>
              </a:ext>
            </a:extLst>
          </p:cNvPr>
          <p:cNvCxnSpPr>
            <a:cxnSpLocks/>
          </p:cNvCxnSpPr>
          <p:nvPr/>
        </p:nvCxnSpPr>
        <p:spPr>
          <a:xfrm flipV="1">
            <a:off x="4695227" y="4884065"/>
            <a:ext cx="2801546" cy="69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103D602-FAD6-4E09-AA12-867147F70D1A}"/>
              </a:ext>
            </a:extLst>
          </p:cNvPr>
          <p:cNvCxnSpPr>
            <a:cxnSpLocks/>
          </p:cNvCxnSpPr>
          <p:nvPr/>
        </p:nvCxnSpPr>
        <p:spPr>
          <a:xfrm flipV="1">
            <a:off x="4714504" y="3953374"/>
            <a:ext cx="2782269" cy="16161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B5B520-3047-4719-84B7-F4F958C401FB}"/>
              </a:ext>
            </a:extLst>
          </p:cNvPr>
          <p:cNvCxnSpPr>
            <a:cxnSpLocks/>
          </p:cNvCxnSpPr>
          <p:nvPr/>
        </p:nvCxnSpPr>
        <p:spPr>
          <a:xfrm>
            <a:off x="4733713" y="3303481"/>
            <a:ext cx="2763060" cy="1569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9792B82-017F-4F05-8BEE-75B6B97DA9EF}"/>
              </a:ext>
            </a:extLst>
          </p:cNvPr>
          <p:cNvGrpSpPr/>
          <p:nvPr/>
        </p:nvGrpSpPr>
        <p:grpSpPr>
          <a:xfrm>
            <a:off x="4656277" y="2093222"/>
            <a:ext cx="2895057" cy="3774108"/>
            <a:chOff x="6493246" y="2033842"/>
            <a:chExt cx="2895057" cy="377410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F5CF70C-B94D-4BC7-B83A-61CBC4AEC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3246" y="2033842"/>
              <a:ext cx="2851632" cy="100650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A5AA3D-E978-4FE4-9B70-247A8DACE300}"/>
                </a:ext>
              </a:extLst>
            </p:cNvPr>
            <p:cNvCxnSpPr>
              <a:cxnSpLocks/>
            </p:cNvCxnSpPr>
            <p:nvPr/>
          </p:nvCxnSpPr>
          <p:spPr>
            <a:xfrm>
              <a:off x="6570682" y="3261912"/>
              <a:ext cx="2817621" cy="1540751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E65B41-BE55-4607-BB30-942900941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4498" y="2964008"/>
              <a:ext cx="2779244" cy="1458188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024A514-8C35-4E83-B3BF-6B0FE81A9ABE}"/>
                </a:ext>
              </a:extLst>
            </p:cNvPr>
            <p:cNvCxnSpPr>
              <a:cxnSpLocks/>
            </p:cNvCxnSpPr>
            <p:nvPr/>
          </p:nvCxnSpPr>
          <p:spPr>
            <a:xfrm>
              <a:off x="6570682" y="5505092"/>
              <a:ext cx="2724574" cy="302858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AF46A8-03D3-472D-A691-484E2F0AC3C9}"/>
              </a:ext>
            </a:extLst>
          </p:cNvPr>
          <p:cNvGrpSpPr/>
          <p:nvPr/>
        </p:nvGrpSpPr>
        <p:grpSpPr>
          <a:xfrm>
            <a:off x="4425227" y="1824340"/>
            <a:ext cx="3341546" cy="4296561"/>
            <a:chOff x="6262196" y="1764960"/>
            <a:chExt cx="3341546" cy="429656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2350E1-0888-4738-9D73-506B3630A25B}"/>
                </a:ext>
              </a:extLst>
            </p:cNvPr>
            <p:cNvSpPr/>
            <p:nvPr/>
          </p:nvSpPr>
          <p:spPr>
            <a:xfrm>
              <a:off x="6262196" y="187527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08CDF7-0F23-4F44-982D-6D957D07399B}"/>
                </a:ext>
              </a:extLst>
            </p:cNvPr>
            <p:cNvSpPr/>
            <p:nvPr/>
          </p:nvSpPr>
          <p:spPr>
            <a:xfrm>
              <a:off x="6262196" y="300616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F52E6E-41FC-4EF3-8930-E4DFC6DD498F}"/>
                </a:ext>
              </a:extLst>
            </p:cNvPr>
            <p:cNvSpPr/>
            <p:nvPr/>
          </p:nvSpPr>
          <p:spPr>
            <a:xfrm>
              <a:off x="6262196" y="413705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E3E284-8ECD-4241-9D55-FF037C049BA0}"/>
                </a:ext>
              </a:extLst>
            </p:cNvPr>
            <p:cNvSpPr/>
            <p:nvPr/>
          </p:nvSpPr>
          <p:spPr>
            <a:xfrm>
              <a:off x="6262196" y="526795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119F16-061E-421E-93CA-803890C4E2F9}"/>
                </a:ext>
              </a:extLst>
            </p:cNvPr>
            <p:cNvSpPr/>
            <p:nvPr/>
          </p:nvSpPr>
          <p:spPr>
            <a:xfrm>
              <a:off x="9063742" y="176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7E1E044-E820-42B9-AFEA-BE74337BA936}"/>
                </a:ext>
              </a:extLst>
            </p:cNvPr>
            <p:cNvSpPr/>
            <p:nvPr/>
          </p:nvSpPr>
          <p:spPr>
            <a:xfrm>
              <a:off x="9063742" y="270410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716B75C-91AC-4DBD-93C6-47DD8D1899A7}"/>
                </a:ext>
              </a:extLst>
            </p:cNvPr>
            <p:cNvSpPr/>
            <p:nvPr/>
          </p:nvSpPr>
          <p:spPr>
            <a:xfrm>
              <a:off x="9063742" y="364324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213363-667E-4489-B8A6-32FBEDF15250}"/>
                </a:ext>
              </a:extLst>
            </p:cNvPr>
            <p:cNvSpPr/>
            <p:nvPr/>
          </p:nvSpPr>
          <p:spPr>
            <a:xfrm>
              <a:off x="9063742" y="458238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4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C12BCFB-162D-40CA-A0B5-28A9554A8496}"/>
                </a:ext>
              </a:extLst>
            </p:cNvPr>
            <p:cNvSpPr/>
            <p:nvPr/>
          </p:nvSpPr>
          <p:spPr>
            <a:xfrm>
              <a:off x="9063742" y="552152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5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60CF-7197-41A8-AAC7-1FFCF82D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Maksimal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u="sng" dirty="0" err="1"/>
              <a:t>maksimum</a:t>
            </a:r>
            <a:r>
              <a:rPr lang="en-US" dirty="0"/>
              <a:t> parring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1AEB-F47A-4B25-BCAE-4C02E707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12" y="5225812"/>
            <a:ext cx="3831481" cy="11177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err="1"/>
              <a:t>Maksimal</a:t>
            </a:r>
            <a:endParaRPr lang="en-US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udvides</a:t>
            </a:r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5816F20-F8ED-43B0-90B7-0A4C6743B907}"/>
              </a:ext>
            </a:extLst>
          </p:cNvPr>
          <p:cNvGrpSpPr/>
          <p:nvPr/>
        </p:nvGrpSpPr>
        <p:grpSpPr>
          <a:xfrm>
            <a:off x="6856314" y="1712989"/>
            <a:ext cx="4371482" cy="3344356"/>
            <a:chOff x="6856314" y="1712989"/>
            <a:chExt cx="4371482" cy="33443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9C9C971-BC5F-421E-944C-F815B7FBAFDF}"/>
                </a:ext>
              </a:extLst>
            </p:cNvPr>
            <p:cNvGrpSpPr/>
            <p:nvPr/>
          </p:nvGrpSpPr>
          <p:grpSpPr>
            <a:xfrm>
              <a:off x="7104012" y="1982989"/>
              <a:ext cx="3822433" cy="2829896"/>
              <a:chOff x="1294225" y="2512385"/>
              <a:chExt cx="3822433" cy="282989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0FA4363-CBB4-4D6A-B30F-C1EF71F2D0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592" y="39275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54C273C-4B58-4F56-B18B-D23F7CA254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4226" y="3078371"/>
                <a:ext cx="796732" cy="12669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196AD4-DA0D-46AE-8A5B-6A38FA9913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5343" y="25123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9CE44E5-88EB-41FA-A488-7C7967855E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5344" y="25123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25FF99A-0881-4439-ADFF-60227D0FA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6745" y="2538370"/>
                <a:ext cx="847403" cy="13891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F981943-ADEB-49F1-91D8-913275801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685" y="3647863"/>
                <a:ext cx="561973" cy="11959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96CC6B-E458-42DE-87F3-60B737FBB0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1593" y="43453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15D7289-E02B-4D14-A220-E70BE70B2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8138" y="4832452"/>
                <a:ext cx="1386547" cy="4842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1021A-5A5E-4F26-987C-49C67F1F12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4561" y="39535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C0C5872-D7AF-4D24-9345-D5B2D04259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225" y="25383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7467A3F-4BA9-4786-B5C7-E46A0A433C78}"/>
                </a:ext>
              </a:extLst>
            </p:cNvPr>
            <p:cNvGrpSpPr/>
            <p:nvPr/>
          </p:nvGrpSpPr>
          <p:grpSpPr>
            <a:xfrm>
              <a:off x="7096873" y="1957004"/>
              <a:ext cx="3829573" cy="2843332"/>
              <a:chOff x="1446626" y="2625809"/>
              <a:chExt cx="3829573" cy="284333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4105028-6C88-4611-BB7F-1FC3F9A7C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6626" y="2690772"/>
                <a:ext cx="1341053" cy="540000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5F7154C-5589-4EE7-8CF3-FA88F658D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45" y="2625809"/>
                <a:ext cx="902109" cy="1454147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911C030-0988-4165-B161-9F548CB5C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0498" y="4457846"/>
                <a:ext cx="1070041" cy="1011295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BF977BD-F978-4D27-A033-DCC3956AA9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6198" y="3796060"/>
                <a:ext cx="540001" cy="1185051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C6845BE-8E18-45E7-B454-AE6196DAF231}"/>
                </a:ext>
              </a:extLst>
            </p:cNvPr>
            <p:cNvSpPr/>
            <p:nvPr/>
          </p:nvSpPr>
          <p:spPr>
            <a:xfrm>
              <a:off x="6856314" y="227897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4DEBFF1-69C5-455F-AB38-49DE2B9D2439}"/>
                </a:ext>
              </a:extLst>
            </p:cNvPr>
            <p:cNvSpPr/>
            <p:nvPr/>
          </p:nvSpPr>
          <p:spPr>
            <a:xfrm>
              <a:off x="8190228" y="173897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968D79-ED61-4F39-B13D-FEE6B25049C5}"/>
                </a:ext>
              </a:extLst>
            </p:cNvPr>
            <p:cNvSpPr/>
            <p:nvPr/>
          </p:nvSpPr>
          <p:spPr>
            <a:xfrm>
              <a:off x="7613681" y="354593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7447820-38D9-4F32-89D7-D687E4FD484C}"/>
                </a:ext>
              </a:extLst>
            </p:cNvPr>
            <p:cNvSpPr/>
            <p:nvPr/>
          </p:nvSpPr>
          <p:spPr>
            <a:xfrm>
              <a:off x="10047373" y="1712989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8FE6033-B617-4828-BB60-FB0723C6082B}"/>
                </a:ext>
              </a:extLst>
            </p:cNvPr>
            <p:cNvSpPr/>
            <p:nvPr/>
          </p:nvSpPr>
          <p:spPr>
            <a:xfrm>
              <a:off x="9188834" y="31281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F7090C2-B95F-42FD-87E5-C6FFCDCD56E7}"/>
                </a:ext>
              </a:extLst>
            </p:cNvPr>
            <p:cNvSpPr/>
            <p:nvPr/>
          </p:nvSpPr>
          <p:spPr>
            <a:xfrm>
              <a:off x="8730228" y="45173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DB3D3EC-16A8-4896-9B7C-C81268D5EB1A}"/>
                </a:ext>
              </a:extLst>
            </p:cNvPr>
            <p:cNvSpPr/>
            <p:nvPr/>
          </p:nvSpPr>
          <p:spPr>
            <a:xfrm>
              <a:off x="10116774" y="405904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EAE4961-5DD1-4528-B8A8-93A5B405E508}"/>
                </a:ext>
              </a:extLst>
            </p:cNvPr>
            <p:cNvSpPr/>
            <p:nvPr/>
          </p:nvSpPr>
          <p:spPr>
            <a:xfrm>
              <a:off x="10687796" y="284846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101714-6B8D-4528-890D-B5E72BD98233}"/>
              </a:ext>
            </a:extLst>
          </p:cNvPr>
          <p:cNvGrpSpPr/>
          <p:nvPr/>
        </p:nvGrpSpPr>
        <p:grpSpPr>
          <a:xfrm>
            <a:off x="1224881" y="1738975"/>
            <a:ext cx="4371482" cy="3344356"/>
            <a:chOff x="1224881" y="1738975"/>
            <a:chExt cx="4371482" cy="33443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6561262-AEDE-4C18-8202-134D6ADDF41D}"/>
                </a:ext>
              </a:extLst>
            </p:cNvPr>
            <p:cNvGrpSpPr/>
            <p:nvPr/>
          </p:nvGrpSpPr>
          <p:grpSpPr>
            <a:xfrm>
              <a:off x="1472579" y="2008975"/>
              <a:ext cx="3822433" cy="2829896"/>
              <a:chOff x="1294225" y="2512385"/>
              <a:chExt cx="3822433" cy="282989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4E24FB-BCAB-4F23-A363-47E38EA8A4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592" y="39275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CDE4CD3-A899-45B3-804A-A4064102AF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4226" y="3078371"/>
                <a:ext cx="796732" cy="12669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C0CECA5-F851-4AD4-AC20-FEC6A1061B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5343" y="25123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7BBF425-AD20-42F0-8E9E-6BD50AB15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5344" y="25123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6914934-D474-4F77-9DFA-4585095B99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6745" y="2538370"/>
                <a:ext cx="847403" cy="13891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8C6CEA9-398D-4940-B738-640775DF41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685" y="3647863"/>
                <a:ext cx="561973" cy="11959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F74705B-D23D-4827-8D7C-58AE4316FC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1593" y="43453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19A4A46-6E69-42FE-ADE3-CC2878C11A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8138" y="4832452"/>
                <a:ext cx="1386547" cy="4842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CA3083F-9B23-4519-89C3-B6F18A9B7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4561" y="39535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3BEA63A-9695-418B-A0CB-A09F502CA7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225" y="25383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C4EB816-7BBC-4C7C-9B1C-60AE01D1B887}"/>
                </a:ext>
              </a:extLst>
            </p:cNvPr>
            <p:cNvGrpSpPr/>
            <p:nvPr/>
          </p:nvGrpSpPr>
          <p:grpSpPr>
            <a:xfrm>
              <a:off x="1465440" y="2008974"/>
              <a:ext cx="3260459" cy="2817348"/>
              <a:chOff x="1446626" y="2651793"/>
              <a:chExt cx="3260459" cy="281734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6F97EB3-E5E6-4B62-A516-C2E9CC069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46626" y="3230771"/>
                <a:ext cx="796732" cy="1266955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BAC52F0-76BB-4906-B06A-F998AA4098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45" y="2651793"/>
                <a:ext cx="865679" cy="1428163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13381E4-68FF-4E56-97A9-F9AFD76E65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0538" y="4984852"/>
                <a:ext cx="1386547" cy="484289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DD6524-9585-4C8B-8706-A7A7D5CE130A}"/>
                </a:ext>
              </a:extLst>
            </p:cNvPr>
            <p:cNvSpPr/>
            <p:nvPr/>
          </p:nvSpPr>
          <p:spPr>
            <a:xfrm>
              <a:off x="1224881" y="230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8157373-5B67-4612-A06A-D5B04E208D16}"/>
                </a:ext>
              </a:extLst>
            </p:cNvPr>
            <p:cNvSpPr/>
            <p:nvPr/>
          </p:nvSpPr>
          <p:spPr>
            <a:xfrm>
              <a:off x="2558795" y="176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CCA9C27-8A22-4778-BE51-D7E87E520070}"/>
                </a:ext>
              </a:extLst>
            </p:cNvPr>
            <p:cNvSpPr/>
            <p:nvPr/>
          </p:nvSpPr>
          <p:spPr>
            <a:xfrm>
              <a:off x="1982248" y="357191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052FB8-A0C2-449A-8769-F90366ED2C21}"/>
                </a:ext>
              </a:extLst>
            </p:cNvPr>
            <p:cNvSpPr/>
            <p:nvPr/>
          </p:nvSpPr>
          <p:spPr>
            <a:xfrm>
              <a:off x="4415940" y="173897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E12B02C-8BB2-4CD0-BA0C-F6B18A84C40B}"/>
                </a:ext>
              </a:extLst>
            </p:cNvPr>
            <p:cNvSpPr/>
            <p:nvPr/>
          </p:nvSpPr>
          <p:spPr>
            <a:xfrm>
              <a:off x="3557401" y="315414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91292EB-F29F-4864-A9F4-F22B66B17855}"/>
                </a:ext>
              </a:extLst>
            </p:cNvPr>
            <p:cNvSpPr/>
            <p:nvPr/>
          </p:nvSpPr>
          <p:spPr>
            <a:xfrm>
              <a:off x="3098795" y="454333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19AEF6F-BE63-47D9-B449-FBC4027365C5}"/>
                </a:ext>
              </a:extLst>
            </p:cNvPr>
            <p:cNvSpPr/>
            <p:nvPr/>
          </p:nvSpPr>
          <p:spPr>
            <a:xfrm>
              <a:off x="4485341" y="408502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9EE1EDF-B374-4FE6-AB4C-F74D13FAFB2A}"/>
                </a:ext>
              </a:extLst>
            </p:cNvPr>
            <p:cNvSpPr/>
            <p:nvPr/>
          </p:nvSpPr>
          <p:spPr>
            <a:xfrm>
              <a:off x="5056363" y="28744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3C4E47A1-0C99-4CDC-BDC2-D80117CF1FD5}"/>
              </a:ext>
            </a:extLst>
          </p:cNvPr>
          <p:cNvSpPr txBox="1">
            <a:spLocks/>
          </p:cNvSpPr>
          <p:nvPr/>
        </p:nvSpPr>
        <p:spPr>
          <a:xfrm>
            <a:off x="7141165" y="5225812"/>
            <a:ext cx="3751827" cy="105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1" dirty="0" err="1"/>
              <a:t>Maksimum</a:t>
            </a:r>
            <a:endParaRPr lang="en-US" b="1" dirty="0"/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 err="1"/>
              <a:t>størst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parring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D382AB-2A66-48A0-B37E-E219E5C74CED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Lemma</a:t>
            </a:r>
            <a:r>
              <a:rPr lang="da-DK" sz="2800" dirty="0"/>
              <a:t>   |Maksimum parring|/2 ≤ |Maksimal parring| ≤ |Maksimum parring|</a:t>
            </a:r>
          </a:p>
        </p:txBody>
      </p:sp>
    </p:spTree>
    <p:extLst>
      <p:ext uri="{BB962C8B-B14F-4D97-AF65-F5344CB8AC3E}">
        <p14:creationId xmlns:p14="http://schemas.microsoft.com/office/powerpoint/2010/main" val="29900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4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38C99D-9617-4B7D-95C7-1729C5B2C594}"/>
              </a:ext>
            </a:extLst>
          </p:cNvPr>
          <p:cNvGrpSpPr/>
          <p:nvPr/>
        </p:nvGrpSpPr>
        <p:grpSpPr>
          <a:xfrm>
            <a:off x="3033265" y="2310926"/>
            <a:ext cx="1887756" cy="2346052"/>
            <a:chOff x="3005578" y="2388985"/>
            <a:chExt cx="1887756" cy="234605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D0D7EF-EFB7-42CF-A753-153B35340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5578" y="2388986"/>
              <a:ext cx="1001402" cy="141517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F0556EC-3F30-4CBA-A87C-38EF7CFE93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5579" y="2388985"/>
              <a:ext cx="1859940" cy="2598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9FDE6A-8221-4A7F-B9CB-0BEF4A658F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4796" y="3830141"/>
              <a:ext cx="858538" cy="90489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4FBC4E-CC73-452B-A344-EC56364C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Konstruktion af en </a:t>
            </a:r>
            <a:r>
              <a:rPr lang="da-DK" u="sng" dirty="0"/>
              <a:t>maksimal</a:t>
            </a:r>
            <a:r>
              <a:rPr lang="da-DK" dirty="0"/>
              <a:t> parring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D1E4-AFC8-4F74-80AC-13E8B907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22" y="2954213"/>
            <a:ext cx="5409618" cy="1561172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Algoritme</a:t>
            </a:r>
          </a:p>
          <a:p>
            <a:pPr marL="0" indent="0">
              <a:buNone/>
            </a:pPr>
            <a:r>
              <a:rPr lang="da-DK" dirty="0"/>
              <a:t>Tilføj en vilkårlig kant til parringen så længe det er muligt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744716-8933-48AD-95BB-8E6AD43DB333}"/>
              </a:ext>
            </a:extLst>
          </p:cNvPr>
          <p:cNvCxnSpPr>
            <a:cxnSpLocks/>
          </p:cNvCxnSpPr>
          <p:nvPr/>
        </p:nvCxnSpPr>
        <p:spPr>
          <a:xfrm flipH="1" flipV="1">
            <a:off x="1702148" y="2876912"/>
            <a:ext cx="796732" cy="1266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B97E9-03F0-40C5-9365-3D9F7F828C5C}"/>
              </a:ext>
            </a:extLst>
          </p:cNvPr>
          <p:cNvCxnSpPr>
            <a:cxnSpLocks/>
          </p:cNvCxnSpPr>
          <p:nvPr/>
        </p:nvCxnSpPr>
        <p:spPr>
          <a:xfrm flipV="1">
            <a:off x="4034667" y="2336911"/>
            <a:ext cx="847403" cy="1389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1DCDF8-1CE3-4222-9380-A16FFF317E14}"/>
              </a:ext>
            </a:extLst>
          </p:cNvPr>
          <p:cNvCxnSpPr>
            <a:cxnSpLocks/>
          </p:cNvCxnSpPr>
          <p:nvPr/>
        </p:nvCxnSpPr>
        <p:spPr>
          <a:xfrm flipV="1">
            <a:off x="4962607" y="3446404"/>
            <a:ext cx="561973" cy="1195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A1A0A6-DFD9-4247-822B-2DEC52351AEB}"/>
              </a:ext>
            </a:extLst>
          </p:cNvPr>
          <p:cNvCxnSpPr>
            <a:cxnSpLocks/>
          </p:cNvCxnSpPr>
          <p:nvPr/>
        </p:nvCxnSpPr>
        <p:spPr>
          <a:xfrm flipH="1">
            <a:off x="3576060" y="4630993"/>
            <a:ext cx="1386547" cy="484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315639-0A07-43D9-A391-69BC7570817D}"/>
              </a:ext>
            </a:extLst>
          </p:cNvPr>
          <p:cNvGrpSpPr/>
          <p:nvPr/>
        </p:nvGrpSpPr>
        <p:grpSpPr>
          <a:xfrm>
            <a:off x="3033265" y="2310926"/>
            <a:ext cx="1887756" cy="2346052"/>
            <a:chOff x="3005578" y="2388985"/>
            <a:chExt cx="1887756" cy="234605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391294-736E-40C0-B768-27ADA02896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5578" y="2388986"/>
              <a:ext cx="1001402" cy="1415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C339D-A40D-4F6B-BDEA-F5D4B1BBBC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5579" y="2388985"/>
              <a:ext cx="1859940" cy="25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B7032F-5942-4868-A5C2-033AEC28D3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4796" y="3830141"/>
              <a:ext cx="858538" cy="9048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56A6B6-F21E-4882-A6FD-A3CC45484B7C}"/>
              </a:ext>
            </a:extLst>
          </p:cNvPr>
          <p:cNvGrpSpPr/>
          <p:nvPr/>
        </p:nvGrpSpPr>
        <p:grpSpPr>
          <a:xfrm>
            <a:off x="1702147" y="2336911"/>
            <a:ext cx="2332520" cy="2803911"/>
            <a:chOff x="1674460" y="2414970"/>
            <a:chExt cx="2332520" cy="280391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7745AEA-88E3-409A-81B7-1BBF05B46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1827" y="3804156"/>
              <a:ext cx="1575153" cy="41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437FC9-3F32-491F-B206-740B9166ED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31828" y="4221927"/>
              <a:ext cx="1116546" cy="996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2CD942-4BA6-4590-ABBD-2FC78C338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4460" y="2414970"/>
              <a:ext cx="1333914" cy="5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428424-D136-489B-BB66-B82EC528B955}"/>
              </a:ext>
            </a:extLst>
          </p:cNvPr>
          <p:cNvCxnSpPr>
            <a:cxnSpLocks/>
          </p:cNvCxnSpPr>
          <p:nvPr/>
        </p:nvCxnSpPr>
        <p:spPr>
          <a:xfrm flipH="1" flipV="1">
            <a:off x="1695008" y="2889903"/>
            <a:ext cx="796732" cy="126695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1A59A0-4A88-4772-A510-01D2D7275009}"/>
              </a:ext>
            </a:extLst>
          </p:cNvPr>
          <p:cNvCxnSpPr>
            <a:cxnSpLocks/>
          </p:cNvCxnSpPr>
          <p:nvPr/>
        </p:nvCxnSpPr>
        <p:spPr>
          <a:xfrm flipV="1">
            <a:off x="4027527" y="2310925"/>
            <a:ext cx="865679" cy="1428163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F666F5-5B94-443C-A113-C21E3FD5A1BA}"/>
              </a:ext>
            </a:extLst>
          </p:cNvPr>
          <p:cNvCxnSpPr>
            <a:cxnSpLocks/>
          </p:cNvCxnSpPr>
          <p:nvPr/>
        </p:nvCxnSpPr>
        <p:spPr>
          <a:xfrm flipH="1">
            <a:off x="3568920" y="4643984"/>
            <a:ext cx="1386547" cy="484289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ABE7E4-D870-4BA4-B29D-456A2D6C3200}"/>
              </a:ext>
            </a:extLst>
          </p:cNvPr>
          <p:cNvGrpSpPr/>
          <p:nvPr/>
        </p:nvGrpSpPr>
        <p:grpSpPr>
          <a:xfrm>
            <a:off x="1702147" y="2336911"/>
            <a:ext cx="2332520" cy="2803911"/>
            <a:chOff x="2049880" y="2589672"/>
            <a:chExt cx="2332520" cy="280391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3AC864-36A0-4A01-AE5E-FCCD6E353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7247" y="3978858"/>
              <a:ext cx="1575153" cy="41777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C56D04-1CA1-4AAB-BD00-1CFC72AD51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7248" y="4396629"/>
              <a:ext cx="1116546" cy="99695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2E4957-E9F4-42FA-ABAB-1D7DF7C23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9880" y="2589672"/>
              <a:ext cx="1333914" cy="54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38F847F-8A16-4C64-98D6-5E46DEF3641A}"/>
              </a:ext>
            </a:extLst>
          </p:cNvPr>
          <p:cNvCxnSpPr>
            <a:cxnSpLocks/>
          </p:cNvCxnSpPr>
          <p:nvPr/>
        </p:nvCxnSpPr>
        <p:spPr>
          <a:xfrm flipV="1">
            <a:off x="4962607" y="3446404"/>
            <a:ext cx="561973" cy="119594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AFC739-3E17-4C13-8581-D2CEBE2DE18B}"/>
              </a:ext>
            </a:extLst>
          </p:cNvPr>
          <p:cNvGrpSpPr/>
          <p:nvPr/>
        </p:nvGrpSpPr>
        <p:grpSpPr>
          <a:xfrm>
            <a:off x="1454449" y="2040926"/>
            <a:ext cx="4371482" cy="3344356"/>
            <a:chOff x="1426762" y="2118985"/>
            <a:chExt cx="4371482" cy="33443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C59211-162C-4187-9139-5CC510F9E7C6}"/>
                </a:ext>
              </a:extLst>
            </p:cNvPr>
            <p:cNvSpPr/>
            <p:nvPr/>
          </p:nvSpPr>
          <p:spPr>
            <a:xfrm>
              <a:off x="1426762" y="268497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4C1A54-DB80-4543-BFBD-C381FCFEF350}"/>
                </a:ext>
              </a:extLst>
            </p:cNvPr>
            <p:cNvSpPr/>
            <p:nvPr/>
          </p:nvSpPr>
          <p:spPr>
            <a:xfrm>
              <a:off x="2760676" y="214497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6658E9-A23D-4971-8C48-1CC1FE892032}"/>
                </a:ext>
              </a:extLst>
            </p:cNvPr>
            <p:cNvSpPr/>
            <p:nvPr/>
          </p:nvSpPr>
          <p:spPr>
            <a:xfrm>
              <a:off x="2184129" y="395192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CEEE87-61EB-4277-893D-44183993CE30}"/>
                </a:ext>
              </a:extLst>
            </p:cNvPr>
            <p:cNvSpPr/>
            <p:nvPr/>
          </p:nvSpPr>
          <p:spPr>
            <a:xfrm>
              <a:off x="4617821" y="211898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7E29BF-B280-4B03-AE1C-BCC2522B2155}"/>
                </a:ext>
              </a:extLst>
            </p:cNvPr>
            <p:cNvSpPr/>
            <p:nvPr/>
          </p:nvSpPr>
          <p:spPr>
            <a:xfrm>
              <a:off x="3759282" y="353415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E300528-6C3B-4A9D-B624-370E50600F23}"/>
                </a:ext>
              </a:extLst>
            </p:cNvPr>
            <p:cNvSpPr/>
            <p:nvPr/>
          </p:nvSpPr>
          <p:spPr>
            <a:xfrm>
              <a:off x="3300676" y="492334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6E33DE-390A-4BA9-A242-3D94C7C7CD5F}"/>
                </a:ext>
              </a:extLst>
            </p:cNvPr>
            <p:cNvSpPr/>
            <p:nvPr/>
          </p:nvSpPr>
          <p:spPr>
            <a:xfrm>
              <a:off x="4687222" y="446503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621C205-0D6C-4D98-8897-E663F57CF5A9}"/>
                </a:ext>
              </a:extLst>
            </p:cNvPr>
            <p:cNvSpPr/>
            <p:nvPr/>
          </p:nvSpPr>
          <p:spPr>
            <a:xfrm>
              <a:off x="5258244" y="325446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D4EE564-C317-47C2-BAE4-D86F61E25A43}"/>
              </a:ext>
            </a:extLst>
          </p:cNvPr>
          <p:cNvGrpSpPr/>
          <p:nvPr/>
        </p:nvGrpSpPr>
        <p:grpSpPr>
          <a:xfrm>
            <a:off x="1062348" y="2402491"/>
            <a:ext cx="3822433" cy="2829896"/>
            <a:chOff x="1294225" y="2512385"/>
            <a:chExt cx="3822433" cy="2829896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B5BA25D-0689-4B49-8126-70AEFE396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1592" y="3927556"/>
              <a:ext cx="1575153" cy="41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ABA140C-9E4C-49DC-BB1A-F56B116AB2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4226" y="3078371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95611F-5A06-4A3A-87B1-62898297D0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5343" y="2512386"/>
              <a:ext cx="1001402" cy="1415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C048F4C-AD92-497F-A957-CBB7C44CF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5344" y="2512385"/>
              <a:ext cx="1859940" cy="25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BCA2CD5-4331-448E-BF0A-1B28E9DE5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6745" y="2538370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A825A98-1489-4630-85AC-AE9FEB4B2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685" y="3647863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74CF26C-0227-465B-9162-6941EA3110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1593" y="4345327"/>
              <a:ext cx="1116546" cy="996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C59FC48-EB9D-4068-8040-CBE89ADCCC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8138" y="4832452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28D90E7-8157-47B7-8BD0-6EF4251F24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4561" y="3953541"/>
              <a:ext cx="858538" cy="9048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06FFFC-40A2-4536-B91E-3A3FE16A9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225" y="2538370"/>
              <a:ext cx="1333914" cy="5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16AA71-DCA5-4DC1-BCB7-B9F82853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0151" cy="1325563"/>
          </a:xfrm>
        </p:spPr>
        <p:txBody>
          <a:bodyPr>
            <a:normAutofit/>
          </a:bodyPr>
          <a:lstStyle/>
          <a:p>
            <a:r>
              <a:rPr lang="da-DK" dirty="0"/>
              <a:t>Konstruktion af en </a:t>
            </a:r>
            <a:r>
              <a:rPr lang="da-DK" u="sng" dirty="0"/>
              <a:t>maksimum</a:t>
            </a:r>
            <a:r>
              <a:rPr lang="da-DK" dirty="0"/>
              <a:t> parring </a:t>
            </a:r>
            <a:br>
              <a:rPr lang="da-DK" dirty="0"/>
            </a:br>
            <a:r>
              <a:rPr lang="da-DK" dirty="0"/>
              <a:t>							– f</a:t>
            </a:r>
            <a:r>
              <a:rPr lang="en-US" dirty="0" err="1"/>
              <a:t>orbedrende</a:t>
            </a:r>
            <a:r>
              <a:rPr lang="en-US" dirty="0"/>
              <a:t> </a:t>
            </a:r>
            <a:r>
              <a:rPr lang="en-US" dirty="0" err="1"/>
              <a:t>stier</a:t>
            </a:r>
            <a:endParaRPr lang="en-US" dirty="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27E2DC-E2A9-4EF4-970D-6094391E8789}"/>
              </a:ext>
            </a:extLst>
          </p:cNvPr>
          <p:cNvGrpSpPr/>
          <p:nvPr/>
        </p:nvGrpSpPr>
        <p:grpSpPr>
          <a:xfrm>
            <a:off x="7204583" y="2133092"/>
            <a:ext cx="4371482" cy="3344356"/>
            <a:chOff x="1224881" y="1738975"/>
            <a:chExt cx="4371482" cy="334435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6762581-7B83-4176-B22F-BC66DDE2DAD6}"/>
                </a:ext>
              </a:extLst>
            </p:cNvPr>
            <p:cNvGrpSpPr/>
            <p:nvPr/>
          </p:nvGrpSpPr>
          <p:grpSpPr>
            <a:xfrm>
              <a:off x="1472579" y="2008975"/>
              <a:ext cx="3822433" cy="2829896"/>
              <a:chOff x="1294225" y="2512385"/>
              <a:chExt cx="3822433" cy="2829896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F218E3B-6782-4CE2-86C9-58A6C97951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592" y="3927556"/>
                <a:ext cx="1575153" cy="4177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8779446-B9AE-4A3C-8625-F25335265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4226" y="3078371"/>
                <a:ext cx="796732" cy="12669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8324AA-9CBC-4965-BC09-5EA54BA59F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5343" y="2512386"/>
                <a:ext cx="1001402" cy="141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0940897E-018B-4F59-BA49-51889E39F4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5344" y="2512385"/>
                <a:ext cx="1859940" cy="25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2449D87-F2BD-4DFB-B628-E687029E2C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6745" y="2538370"/>
                <a:ext cx="847403" cy="13891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B2A2A839-913A-4CA6-8F5D-9394631017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685" y="3647863"/>
                <a:ext cx="561973" cy="11959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0CD90F9-46EF-4ABD-BDEC-959C9479B6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1593" y="4345327"/>
                <a:ext cx="1116546" cy="9969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E0E29763-7E7D-4A2A-B264-5720A2007F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8138" y="4832452"/>
                <a:ext cx="1386547" cy="4842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A7A193F-1D3E-4A17-925B-757CDA83C3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4561" y="3953541"/>
                <a:ext cx="858538" cy="9048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20BB26F-1A8D-427B-895B-4BF506A318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225" y="2538370"/>
                <a:ext cx="1333914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240B03D-BD36-4392-BD48-63B91D9B0B76}"/>
                </a:ext>
              </a:extLst>
            </p:cNvPr>
            <p:cNvGrpSpPr/>
            <p:nvPr/>
          </p:nvGrpSpPr>
          <p:grpSpPr>
            <a:xfrm>
              <a:off x="1465440" y="2021967"/>
              <a:ext cx="3860923" cy="2837928"/>
              <a:chOff x="1446626" y="2664786"/>
              <a:chExt cx="3860923" cy="2837928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C79E329-46A6-465F-A4B1-686FFA2E35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6626" y="2664786"/>
                <a:ext cx="1387271" cy="565986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102CC8E-768C-45DC-9C39-93A3BCDD60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7086" y="3757988"/>
                <a:ext cx="600463" cy="1226864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9AF69935-B66D-4D0F-9362-6D5D51574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18273" y="4484735"/>
                <a:ext cx="1119440" cy="1017979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757FFFF-EE59-4936-8E90-C35713ED336A}"/>
                </a:ext>
              </a:extLst>
            </p:cNvPr>
            <p:cNvSpPr/>
            <p:nvPr/>
          </p:nvSpPr>
          <p:spPr>
            <a:xfrm>
              <a:off x="1224881" y="230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A4E443-1CBD-496E-9BDF-93BE5156F4FD}"/>
                </a:ext>
              </a:extLst>
            </p:cNvPr>
            <p:cNvSpPr/>
            <p:nvPr/>
          </p:nvSpPr>
          <p:spPr>
            <a:xfrm>
              <a:off x="2558795" y="1764960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0E5AFBF-D484-448E-97F5-F4C4752883AE}"/>
                </a:ext>
              </a:extLst>
            </p:cNvPr>
            <p:cNvSpPr/>
            <p:nvPr/>
          </p:nvSpPr>
          <p:spPr>
            <a:xfrm>
              <a:off x="1982248" y="357191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58C53A0-9BED-4B3D-81D5-CF98E540B198}"/>
                </a:ext>
              </a:extLst>
            </p:cNvPr>
            <p:cNvSpPr/>
            <p:nvPr/>
          </p:nvSpPr>
          <p:spPr>
            <a:xfrm>
              <a:off x="4415940" y="1738975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3E95F6F-1B43-402F-A8E1-939F5465A0DE}"/>
                </a:ext>
              </a:extLst>
            </p:cNvPr>
            <p:cNvSpPr/>
            <p:nvPr/>
          </p:nvSpPr>
          <p:spPr>
            <a:xfrm>
              <a:off x="3557401" y="315414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BD07C9F-40CB-442A-863A-72A970BA0229}"/>
                </a:ext>
              </a:extLst>
            </p:cNvPr>
            <p:cNvSpPr/>
            <p:nvPr/>
          </p:nvSpPr>
          <p:spPr>
            <a:xfrm>
              <a:off x="3098795" y="454333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5CBDA04-067B-41A8-961D-12502A1865C8}"/>
                </a:ext>
              </a:extLst>
            </p:cNvPr>
            <p:cNvSpPr/>
            <p:nvPr/>
          </p:nvSpPr>
          <p:spPr>
            <a:xfrm>
              <a:off x="4485341" y="408502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DB7208F-70C1-4BA9-B7AB-01ED86C09F01}"/>
                </a:ext>
              </a:extLst>
            </p:cNvPr>
            <p:cNvSpPr/>
            <p:nvPr/>
          </p:nvSpPr>
          <p:spPr>
            <a:xfrm>
              <a:off x="5056363" y="28744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F7A704-CFB8-4907-A8C1-A92411035669}"/>
              </a:ext>
            </a:extLst>
          </p:cNvPr>
          <p:cNvGrpSpPr/>
          <p:nvPr/>
        </p:nvGrpSpPr>
        <p:grpSpPr>
          <a:xfrm>
            <a:off x="1125137" y="2420826"/>
            <a:ext cx="3784584" cy="2786622"/>
            <a:chOff x="991323" y="2420826"/>
            <a:chExt cx="3784584" cy="2786622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B262B3A-62D8-45C0-9F43-99A817990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245" y="3547662"/>
              <a:ext cx="580662" cy="1175499"/>
            </a:xfrm>
            <a:prstGeom prst="line">
              <a:avLst/>
            </a:prstGeom>
            <a:ln w="12700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C34256-1F66-43BC-B869-D4E9E2CF45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4472" y="4236033"/>
              <a:ext cx="1092924" cy="971415"/>
            </a:xfrm>
            <a:prstGeom prst="line">
              <a:avLst/>
            </a:prstGeom>
            <a:ln w="12700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1810C22-EF05-42FD-A850-F0AEFB1677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1323" y="2420826"/>
              <a:ext cx="1264320" cy="560518"/>
            </a:xfrm>
            <a:prstGeom prst="line">
              <a:avLst/>
            </a:prstGeom>
            <a:ln w="12700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499576-4293-4826-9BA3-772824693F7B}"/>
              </a:ext>
            </a:extLst>
          </p:cNvPr>
          <p:cNvGrpSpPr/>
          <p:nvPr/>
        </p:nvGrpSpPr>
        <p:grpSpPr>
          <a:xfrm>
            <a:off x="1055209" y="2981468"/>
            <a:ext cx="3260459" cy="2238370"/>
            <a:chOff x="1446626" y="3230771"/>
            <a:chExt cx="3260459" cy="223837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E8E8A0-D1A3-43DC-8251-DE7B8CC018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6626" y="3230771"/>
              <a:ext cx="796732" cy="1266955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E4DA58E-94C3-4033-A1E7-07DC8517F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0538" y="4984852"/>
              <a:ext cx="1386547" cy="484289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E70072ED-19C8-458D-A239-44C14742B071}"/>
              </a:ext>
            </a:extLst>
          </p:cNvPr>
          <p:cNvSpPr/>
          <p:nvPr/>
        </p:nvSpPr>
        <p:spPr>
          <a:xfrm>
            <a:off x="814650" y="2698476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E16CAAB-46E4-42F6-9C67-3B1F8C03BA01}"/>
              </a:ext>
            </a:extLst>
          </p:cNvPr>
          <p:cNvSpPr/>
          <p:nvPr/>
        </p:nvSpPr>
        <p:spPr>
          <a:xfrm>
            <a:off x="2148564" y="2158476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1879294-52B2-4F58-B7FF-6C0330B92DB6}"/>
              </a:ext>
            </a:extLst>
          </p:cNvPr>
          <p:cNvSpPr/>
          <p:nvPr/>
        </p:nvSpPr>
        <p:spPr>
          <a:xfrm>
            <a:off x="1572017" y="3965432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C994093-1119-4D3B-8505-42C97B3121AF}"/>
              </a:ext>
            </a:extLst>
          </p:cNvPr>
          <p:cNvSpPr/>
          <p:nvPr/>
        </p:nvSpPr>
        <p:spPr>
          <a:xfrm>
            <a:off x="4005709" y="2132491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55F3BB1-0407-4B79-951D-9C15E1EF016A}"/>
              </a:ext>
            </a:extLst>
          </p:cNvPr>
          <p:cNvSpPr/>
          <p:nvPr/>
        </p:nvSpPr>
        <p:spPr>
          <a:xfrm>
            <a:off x="3147170" y="3547662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E6C69A8-ABFD-4E82-9E00-137670264EB3}"/>
              </a:ext>
            </a:extLst>
          </p:cNvPr>
          <p:cNvSpPr/>
          <p:nvPr/>
        </p:nvSpPr>
        <p:spPr>
          <a:xfrm>
            <a:off x="2688564" y="4936847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E66E1CF-6ECA-4B4B-81F1-58544871F2B9}"/>
              </a:ext>
            </a:extLst>
          </p:cNvPr>
          <p:cNvSpPr/>
          <p:nvPr/>
        </p:nvSpPr>
        <p:spPr>
          <a:xfrm>
            <a:off x="4075110" y="4478543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E200C37-B87C-4589-ACC6-A18DA6EFC920}"/>
              </a:ext>
            </a:extLst>
          </p:cNvPr>
          <p:cNvSpPr/>
          <p:nvPr/>
        </p:nvSpPr>
        <p:spPr>
          <a:xfrm>
            <a:off x="4646132" y="3267969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</a:t>
            </a:r>
            <a:endParaRPr lang="da-DK" sz="2800" b="1" dirty="0">
              <a:solidFill>
                <a:schemeClr val="tx1"/>
              </a:solidFill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537411E-95EF-4829-AF9A-2531D139252F}"/>
              </a:ext>
            </a:extLst>
          </p:cNvPr>
          <p:cNvGrpSpPr/>
          <p:nvPr/>
        </p:nvGrpSpPr>
        <p:grpSpPr>
          <a:xfrm>
            <a:off x="2148780" y="2158352"/>
            <a:ext cx="3037568" cy="1649493"/>
            <a:chOff x="2166379" y="2311477"/>
            <a:chExt cx="3037568" cy="164949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ADBEA81-637B-4C36-8FC3-85770AF0E8A4}"/>
                </a:ext>
              </a:extLst>
            </p:cNvPr>
            <p:cNvSpPr/>
            <p:nvPr/>
          </p:nvSpPr>
          <p:spPr>
            <a:xfrm>
              <a:off x="2166379" y="2311477"/>
              <a:ext cx="540000" cy="540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92B089D-1CA2-442C-A7A8-482E71818CF8}"/>
                </a:ext>
              </a:extLst>
            </p:cNvPr>
            <p:cNvSpPr/>
            <p:nvPr/>
          </p:nvSpPr>
          <p:spPr>
            <a:xfrm>
              <a:off x="4663947" y="3420970"/>
              <a:ext cx="540000" cy="540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5" name="Arrow: Right 214">
            <a:extLst>
              <a:ext uri="{FF2B5EF4-FFF2-40B4-BE49-F238E27FC236}">
                <a16:creationId xmlns:a16="http://schemas.microsoft.com/office/drawing/2014/main" id="{DBC8D59C-1970-4504-BBF7-BAD094015FAF}"/>
              </a:ext>
            </a:extLst>
          </p:cNvPr>
          <p:cNvSpPr/>
          <p:nvPr/>
        </p:nvSpPr>
        <p:spPr>
          <a:xfrm>
            <a:off x="5945030" y="3380589"/>
            <a:ext cx="999558" cy="10685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1FDA4F64-47D8-4429-8ABA-15E2DC775E90}"/>
              </a:ext>
            </a:extLst>
          </p:cNvPr>
          <p:cNvSpPr txBox="1">
            <a:spLocks/>
          </p:cNvSpPr>
          <p:nvPr/>
        </p:nvSpPr>
        <p:spPr>
          <a:xfrm>
            <a:off x="7497599" y="5971091"/>
            <a:ext cx="4241795" cy="49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dirty="0"/>
              <a:t>Parring øges med 1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65D91F43-5ED3-4526-9D0A-5B297CB2EE3A}"/>
              </a:ext>
            </a:extLst>
          </p:cNvPr>
          <p:cNvSpPr txBox="1">
            <a:spLocks/>
          </p:cNvSpPr>
          <p:nvPr/>
        </p:nvSpPr>
        <p:spPr>
          <a:xfrm>
            <a:off x="531801" y="5732503"/>
            <a:ext cx="5230738" cy="118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dirty="0"/>
              <a:t>Sti mellem to knuder ikke i parring, hver anden kant i parring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412DF-64C8-4E5F-914F-AE819BA4F674}"/>
              </a:ext>
            </a:extLst>
          </p:cNvPr>
          <p:cNvGrpSpPr/>
          <p:nvPr/>
        </p:nvGrpSpPr>
        <p:grpSpPr>
          <a:xfrm>
            <a:off x="3948215" y="2177848"/>
            <a:ext cx="3822433" cy="2829896"/>
            <a:chOff x="1294225" y="2512385"/>
            <a:chExt cx="3822433" cy="28298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EC7C4F-9C47-458F-A229-C1B5B08B3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1592" y="3927556"/>
              <a:ext cx="1575153" cy="41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39DC6C-62D1-4A60-A91D-157F158AAC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4226" y="3078371"/>
              <a:ext cx="796732" cy="12669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9D23AD-CA58-4F57-AB5B-262B53EEB3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5343" y="2512386"/>
              <a:ext cx="1001402" cy="1415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804647-5E21-4FD2-A4FE-8C0B5210D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5344" y="2512385"/>
              <a:ext cx="1859940" cy="25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F24FE0-300C-487C-8D68-747F3E5FB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6745" y="2538370"/>
              <a:ext cx="847403" cy="1389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86CCF4-EE19-49C4-96B7-B4E401684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685" y="3647863"/>
              <a:ext cx="561973" cy="119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15E205-8C4F-4789-B6E4-06257058EC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1593" y="4345327"/>
              <a:ext cx="1116546" cy="996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A7E4E6-CF7D-41F8-9415-93906384C4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8138" y="4832452"/>
              <a:ext cx="1386547" cy="484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22FF6A-8CDA-472B-B286-97A2BC23CA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4561" y="3953541"/>
              <a:ext cx="858538" cy="9048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8BB58B-26CF-4A06-B68C-B5DAAD3B2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225" y="2538370"/>
              <a:ext cx="1333914" cy="5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07A6A7-4AE3-4764-ADED-F78BFF490B9D}"/>
              </a:ext>
            </a:extLst>
          </p:cNvPr>
          <p:cNvGrpSpPr/>
          <p:nvPr/>
        </p:nvGrpSpPr>
        <p:grpSpPr>
          <a:xfrm>
            <a:off x="3700517" y="1907848"/>
            <a:ext cx="4371482" cy="3344356"/>
            <a:chOff x="1526030" y="2253536"/>
            <a:chExt cx="4371482" cy="33443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307E12E-CEAB-47D8-A2C0-937C856556BD}"/>
                </a:ext>
              </a:extLst>
            </p:cNvPr>
            <p:cNvSpPr/>
            <p:nvPr/>
          </p:nvSpPr>
          <p:spPr>
            <a:xfrm>
              <a:off x="1526030" y="281952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C5D731-DF30-49E7-9E2B-93BDC476AFCE}"/>
                </a:ext>
              </a:extLst>
            </p:cNvPr>
            <p:cNvSpPr/>
            <p:nvPr/>
          </p:nvSpPr>
          <p:spPr>
            <a:xfrm>
              <a:off x="2859944" y="2279521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321EB8-901C-43E9-AD8D-D454E5BFB45A}"/>
                </a:ext>
              </a:extLst>
            </p:cNvPr>
            <p:cNvSpPr/>
            <p:nvPr/>
          </p:nvSpPr>
          <p:spPr>
            <a:xfrm>
              <a:off x="2283397" y="408647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49C916-CF72-4AB8-AAD1-C634FCF676B4}"/>
                </a:ext>
              </a:extLst>
            </p:cNvPr>
            <p:cNvSpPr/>
            <p:nvPr/>
          </p:nvSpPr>
          <p:spPr>
            <a:xfrm>
              <a:off x="4717089" y="2253536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D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AA84AF-7FF3-4DF9-B70C-0F0B998B8474}"/>
                </a:ext>
              </a:extLst>
            </p:cNvPr>
            <p:cNvSpPr/>
            <p:nvPr/>
          </p:nvSpPr>
          <p:spPr>
            <a:xfrm>
              <a:off x="3858550" y="366870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E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93E8BD-BBB3-4ABE-A6C4-616858C7EB25}"/>
                </a:ext>
              </a:extLst>
            </p:cNvPr>
            <p:cNvSpPr/>
            <p:nvPr/>
          </p:nvSpPr>
          <p:spPr>
            <a:xfrm>
              <a:off x="3399944" y="5057892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0E02C6-CD41-44D3-AEC9-A1CBCB348294}"/>
                </a:ext>
              </a:extLst>
            </p:cNvPr>
            <p:cNvSpPr/>
            <p:nvPr/>
          </p:nvSpPr>
          <p:spPr>
            <a:xfrm>
              <a:off x="4786490" y="4599588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C7553A-C65C-4BD7-A09C-FC1E289B0612}"/>
                </a:ext>
              </a:extLst>
            </p:cNvPr>
            <p:cNvSpPr/>
            <p:nvPr/>
          </p:nvSpPr>
          <p:spPr>
            <a:xfrm>
              <a:off x="5357512" y="338901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  <a:endParaRPr lang="da-DK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23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1369</Words>
  <Application>Microsoft Office PowerPoint</Application>
  <PresentationFormat>Widescreen</PresentationFormat>
  <Paragraphs>385</Paragraphs>
  <Slides>18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Parringer (matchings) i grafer</vt:lpstr>
      <vt:lpstr>Gerth Stølting Brodal</vt:lpstr>
      <vt:lpstr>Gerth Stølting Brodal</vt:lpstr>
      <vt:lpstr>Grafer og parringer</vt:lpstr>
      <vt:lpstr>Parringer i todelte grafer (special tilfælde)</vt:lpstr>
      <vt:lpstr>Maksimal og maksimum parring</vt:lpstr>
      <vt:lpstr>Konstruktion af en maksimal parring</vt:lpstr>
      <vt:lpstr>Konstruktion af en maksimum parring         – forbedrende stier</vt:lpstr>
      <vt:lpstr>PowerPoint Presentation</vt:lpstr>
      <vt:lpstr>Petersen 1891 / Kőnig 1931 / Berge 1957 </vt:lpstr>
      <vt:lpstr>Konstruktion af en maksimum parring</vt:lpstr>
      <vt:lpstr>PowerPoint Presentation</vt:lpstr>
      <vt:lpstr>Stabil parring (stable marriage problem)</vt:lpstr>
      <vt:lpstr>PowerPoint Presentation</vt:lpstr>
      <vt:lpstr>PowerPoint Presentation</vt:lpstr>
      <vt:lpstr>PowerPoint Presentation</vt:lpstr>
      <vt:lpstr>PowerPoint Presentation</vt:lpstr>
      <vt:lpstr>Parringer (matchings) i grafer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</dc:title>
  <dc:creator>Gerth Stølting</dc:creator>
  <cp:lastModifiedBy>Gerth Stølting Brodal</cp:lastModifiedBy>
  <cp:revision>28</cp:revision>
  <dcterms:created xsi:type="dcterms:W3CDTF">2021-10-25T08:20:39Z</dcterms:created>
  <dcterms:modified xsi:type="dcterms:W3CDTF">2021-11-01T12:38:40Z</dcterms:modified>
</cp:coreProperties>
</file>