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9" r:id="rId3"/>
    <p:sldId id="299" r:id="rId4"/>
    <p:sldId id="344" r:id="rId5"/>
    <p:sldId id="346" r:id="rId6"/>
    <p:sldId id="345" r:id="rId7"/>
    <p:sldId id="342" r:id="rId8"/>
    <p:sldId id="339" r:id="rId9"/>
    <p:sldId id="347" r:id="rId10"/>
    <p:sldId id="260" r:id="rId11"/>
    <p:sldId id="348" r:id="rId12"/>
    <p:sldId id="261" r:id="rId13"/>
    <p:sldId id="337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9" autoAdjust="0"/>
    <p:restoredTop sz="80890" autoAdjust="0"/>
  </p:normalViewPr>
  <p:slideViewPr>
    <p:cSldViewPr snapToGrid="0">
      <p:cViewPr varScale="1">
        <p:scale>
          <a:sx n="52" d="100"/>
          <a:sy n="52" d="100"/>
        </p:scale>
        <p:origin x="9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4AB9E-3A36-4676-8F9F-D27EF3104779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27EEC-83FC-4ED5-A343-8436A6AD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f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azaar.canonical.com/en/" TargetMode="External"/><Relationship Id="rId4" Type="http://schemas.openxmlformats.org/officeDocument/2006/relationships/hyperlink" Target="http://en.wikipedia.org/wiki/Bram_Cohen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Teltstangsfoldning, øvre og nedre grænser log_2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531C-CE31-43CE-A8EA-A4B07BBE5A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531C-CE31-43CE-A8EA-A4B07BBE5A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2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http://www.mergely.com/editor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27EEC-83FC-4ED5-A343-8436A6AD1F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9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http://</a:t>
            </a:r>
            <a:r>
              <a:rPr lang="en-US" b="1" dirty="0" smtClean="0"/>
              <a:t>alfedenzo.livejournal.com/170301.html</a:t>
            </a:r>
          </a:p>
          <a:p>
            <a:endParaRPr lang="en-US" b="1" dirty="0" smtClean="0"/>
          </a:p>
          <a:p>
            <a:r>
              <a:rPr lang="en-US" dirty="0" smtClean="0"/>
              <a:t>An interesting real-world application of LIS is Patience Diff, a </a:t>
            </a:r>
            <a:r>
              <a:rPr lang="en-US" dirty="0" smtClean="0">
                <a:hlinkClick r:id="rId3"/>
              </a:rPr>
              <a:t>diffing</a:t>
            </a:r>
            <a:r>
              <a:rPr lang="en-US" dirty="0" smtClean="0"/>
              <a:t> algorithm by </a:t>
            </a:r>
            <a:r>
              <a:rPr lang="en-US" dirty="0" smtClean="0">
                <a:hlinkClick r:id="rId4"/>
              </a:rPr>
              <a:t>Bram Cohen</a:t>
            </a:r>
            <a:r>
              <a:rPr lang="en-US" dirty="0" smtClean="0"/>
              <a:t> (the creator of </a:t>
            </a:r>
            <a:r>
              <a:rPr lang="en-US" dirty="0" err="1" smtClean="0"/>
              <a:t>BitTorrent</a:t>
            </a:r>
            <a:r>
              <a:rPr lang="en-US" dirty="0" smtClean="0"/>
              <a:t>) which is used in the </a:t>
            </a:r>
            <a:r>
              <a:rPr lang="en-US" dirty="0" smtClean="0">
                <a:hlinkClick r:id="rId5"/>
              </a:rPr>
              <a:t>Bazaar</a:t>
            </a:r>
            <a:r>
              <a:rPr lang="en-US" dirty="0" smtClean="0"/>
              <a:t> version control system.</a:t>
            </a:r>
          </a:p>
          <a:p>
            <a:r>
              <a:rPr lang="en-US" dirty="0" smtClean="0"/>
              <a:t>https://stackoverflow.com/questions/12458641/applications-of-longest-increasing-subsquence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27EEC-83FC-4ED5-A343-8436A6AD1F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8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27EEC-83FC-4ED5-A343-8436A6AD1F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27EEC-83FC-4ED5-A343-8436A6AD1F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4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27EEC-83FC-4ED5-A343-8436A6AD1F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4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9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1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5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5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523D-0842-433F-A2D7-98C297B7DB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44D3-AE12-41D5-A7A6-5E92E98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1578"/>
            <a:ext cx="12192000" cy="5657262"/>
          </a:xfrm>
        </p:spPr>
        <p:txBody>
          <a:bodyPr>
            <a:normAutofit/>
          </a:bodyPr>
          <a:lstStyle/>
          <a:p>
            <a:r>
              <a:rPr lang="en-US" sz="8000" b="1" dirty="0" err="1" smtClean="0"/>
              <a:t>Algoritmer</a:t>
            </a: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4400" b="1" dirty="0" smtClean="0"/>
              <a:t>Patience Diff &amp; </a:t>
            </a:r>
            <a:r>
              <a:rPr lang="en-US" sz="4400" b="1" dirty="0" err="1" smtClean="0"/>
              <a:t>Længste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Voksende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Delsekvenser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Gerth Stølting Brodal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80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2717800"/>
            <a:ext cx="11239500" cy="375465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da-DK" sz="3600" b="1" dirty="0" smtClean="0"/>
              <a:t>30 </a:t>
            </a:r>
            <a:r>
              <a:rPr lang="da-DK" sz="3600" b="1" dirty="0"/>
              <a:t>83 73 80 59 63 41 78 68 82 53 31 22 74 6 36 99 57 43 60</a:t>
            </a:r>
          </a:p>
          <a:p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Slet </a:t>
            </a:r>
            <a:r>
              <a:rPr lang="da-DK" sz="3600" dirty="0"/>
              <a:t>så få </a:t>
            </a:r>
            <a:r>
              <a:rPr lang="da-DK" sz="3600" dirty="0" smtClean="0"/>
              <a:t>tal som muligt fra en liste af tal, </a:t>
            </a:r>
            <a:br>
              <a:rPr lang="da-DK" sz="3600" dirty="0" smtClean="0"/>
            </a:br>
            <a:r>
              <a:rPr lang="da-DK" sz="3600" dirty="0" smtClean="0"/>
              <a:t>så </a:t>
            </a:r>
            <a:r>
              <a:rPr lang="da-DK" sz="3600" dirty="0"/>
              <a:t>de resterende tal står i voksende orden. </a:t>
            </a:r>
            <a:r>
              <a:rPr lang="da-DK" sz="3600" dirty="0" smtClean="0"/>
              <a:t/>
            </a:r>
            <a:br>
              <a:rPr lang="da-DK" sz="3600" dirty="0" smtClean="0"/>
            </a:br>
            <a:endParaRPr lang="da-DK" sz="3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177800"/>
            <a:ext cx="12192000" cy="1447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dirty="0" smtClean="0"/>
              <a:t>Længste voksende delsekvens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4200" y="2971800"/>
            <a:ext cx="2362200" cy="25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76700" y="2997200"/>
            <a:ext cx="39878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623300" y="2997200"/>
            <a:ext cx="8255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58400" y="2997200"/>
            <a:ext cx="1778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46400" y="2692400"/>
            <a:ext cx="558800" cy="5969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05200" y="2705100"/>
            <a:ext cx="558800" cy="5969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39100" y="2705100"/>
            <a:ext cx="558800" cy="5969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499600" y="2705100"/>
            <a:ext cx="558800" cy="5969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Sætning</a:t>
            </a:r>
            <a:r>
              <a:rPr lang="en-US" sz="4800" b="1" dirty="0">
                <a:solidFill>
                  <a:srgbClr val="C00000"/>
                </a:solidFill>
              </a:rPr>
              <a:t> (</a:t>
            </a:r>
            <a:r>
              <a:rPr lang="en-US" sz="4800" b="1" dirty="0" err="1">
                <a:solidFill>
                  <a:srgbClr val="C00000"/>
                </a:solidFill>
              </a:rPr>
              <a:t>Erdos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og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Szekeres</a:t>
            </a:r>
            <a:r>
              <a:rPr lang="en-US" sz="4800" b="1" dirty="0" smtClean="0">
                <a:solidFill>
                  <a:srgbClr val="C00000"/>
                </a:solidFill>
              </a:rPr>
              <a:t>, 1935) </a:t>
            </a:r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Enhver </a:t>
                </a:r>
                <a:r>
                  <a:rPr lang="en-US" sz="3600" dirty="0" err="1" smtClean="0"/>
                  <a:t>sekvens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af</a:t>
                </a:r>
                <a:r>
                  <a:rPr lang="en-US" sz="3600" dirty="0" smtClean="0"/>
                  <a:t> n </a:t>
                </a:r>
                <a:r>
                  <a:rPr lang="en-US" sz="3600" dirty="0" err="1" smtClean="0"/>
                  <a:t>tal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har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voksende</a:t>
                </a:r>
                <a:r>
                  <a:rPr lang="en-US" sz="3600" dirty="0"/>
                  <a:t> </a:t>
                </a:r>
                <a:r>
                  <a:rPr lang="en-US" sz="3600" dirty="0" err="1" smtClean="0"/>
                  <a:t>eller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aftagende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delsekvens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af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længde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mindst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sz="3600"/>
                              <m:t>n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3600" dirty="0" smtClean="0"/>
                  <a:t>.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sz="3600" dirty="0" smtClean="0"/>
                  <a:t> 1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4</a:t>
                </a:r>
                <a:r>
                  <a:rPr lang="en-US" sz="3600" dirty="0" smtClean="0"/>
                  <a:t> 17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6</a:t>
                </a:r>
                <a:r>
                  <a:rPr lang="en-US" sz="3600" dirty="0" smtClean="0"/>
                  <a:t> 42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10</a:t>
                </a:r>
                <a:r>
                  <a:rPr lang="en-US" sz="3600" dirty="0" smtClean="0"/>
                  <a:t> 8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13</a:t>
                </a:r>
                <a:r>
                  <a:rPr lang="en-US" sz="3600" dirty="0" smtClean="0"/>
                  <a:t> 11 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28    </a:t>
                </a:r>
                <a:r>
                  <a:rPr lang="en-US" sz="3600" dirty="0" smtClean="0"/>
                  <a:t>(</a:t>
                </a:r>
                <a:r>
                  <a:rPr lang="en-US" sz="3600" dirty="0" err="1" smtClean="0"/>
                  <a:t>voksende</a:t>
                </a:r>
                <a:r>
                  <a:rPr lang="en-US" sz="3600" dirty="0" smtClean="0"/>
                  <a:t>)</a:t>
                </a:r>
              </a:p>
              <a:p>
                <a:pPr marL="0" indent="0" algn="ctr">
                  <a:buNone/>
                </a:pPr>
                <a:endParaRPr lang="en-US" sz="3600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3600" dirty="0" smtClean="0">
                    <a:solidFill>
                      <a:srgbClr val="C00000"/>
                    </a:solidFill>
                  </a:rPr>
                  <a:t>24 </a:t>
                </a:r>
                <a:r>
                  <a:rPr lang="en-US" sz="3600" dirty="0" smtClean="0"/>
                  <a:t>3 12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 16 </a:t>
                </a:r>
                <a:r>
                  <a:rPr lang="en-US" sz="3600" dirty="0" smtClean="0"/>
                  <a:t>7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 14 </a:t>
                </a:r>
                <a:r>
                  <a:rPr lang="en-US" sz="3600" dirty="0" smtClean="0"/>
                  <a:t>26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 8 </a:t>
                </a:r>
                <a:r>
                  <a:rPr lang="en-US" sz="3600" dirty="0" smtClean="0"/>
                  <a:t>20</a:t>
                </a:r>
                <a:r>
                  <a:rPr lang="en-US" sz="3600" dirty="0" smtClean="0">
                    <a:solidFill>
                      <a:srgbClr val="C00000"/>
                    </a:solidFill>
                  </a:rPr>
                  <a:t> 2 1    </a:t>
                </a:r>
                <a:r>
                  <a:rPr lang="en-US" sz="3600" dirty="0" smtClean="0"/>
                  <a:t>(</a:t>
                </a:r>
                <a:r>
                  <a:rPr lang="en-US" sz="3600" dirty="0" err="1" smtClean="0"/>
                  <a:t>aftagende</a:t>
                </a:r>
                <a:r>
                  <a:rPr lang="en-US" sz="3600" dirty="0" smtClean="0"/>
                  <a:t>)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36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5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971" y="506064"/>
            <a:ext cx="4657824" cy="1325563"/>
          </a:xfrm>
        </p:spPr>
        <p:txBody>
          <a:bodyPr/>
          <a:lstStyle/>
          <a:p>
            <a:pPr algn="ctr"/>
            <a:r>
              <a:rPr lang="da-DK" b="1" dirty="0" smtClean="0"/>
              <a:t>Opsummering</a:t>
            </a:r>
            <a:endParaRPr lang="da-DK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25101" y="2011861"/>
            <a:ext cx="7554416" cy="41745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-365125"/>
            <a:r>
              <a:rPr lang="da-DK" dirty="0" smtClean="0"/>
              <a:t>Designe algoritmer</a:t>
            </a:r>
            <a:endParaRPr lang="da-DK" dirty="0"/>
          </a:p>
          <a:p>
            <a:pPr marL="452438" indent="-365125"/>
            <a:r>
              <a:rPr lang="da-DK" dirty="0"/>
              <a:t>Analysere </a:t>
            </a:r>
            <a:r>
              <a:rPr lang="da-DK" dirty="0" smtClean="0"/>
              <a:t>algoritmer</a:t>
            </a:r>
          </a:p>
          <a:p>
            <a:pPr marL="852488" lvl="1" indent="-365125"/>
            <a:r>
              <a:rPr lang="da-DK" dirty="0" smtClean="0"/>
              <a:t>øvre grænser</a:t>
            </a:r>
          </a:p>
          <a:p>
            <a:pPr marL="852488" lvl="1" indent="-365125"/>
            <a:r>
              <a:rPr lang="da-DK" dirty="0" smtClean="0"/>
              <a:t>asymptotisk analyse</a:t>
            </a:r>
            <a:endParaRPr lang="da-DK" dirty="0"/>
          </a:p>
          <a:p>
            <a:pPr marL="452438" indent="-365125"/>
            <a:r>
              <a:rPr lang="da-DK" dirty="0"/>
              <a:t>Analysere </a:t>
            </a:r>
            <a:r>
              <a:rPr lang="da-DK" dirty="0" smtClean="0"/>
              <a:t>problemer</a:t>
            </a:r>
          </a:p>
          <a:p>
            <a:pPr marL="852488" lvl="1" indent="-365125"/>
            <a:r>
              <a:rPr lang="da-DK" dirty="0" smtClean="0"/>
              <a:t>nedre grænse </a:t>
            </a:r>
          </a:p>
          <a:p>
            <a:pPr marL="452438" indent="-365125"/>
            <a:r>
              <a:rPr lang="da-DK" dirty="0"/>
              <a:t>Invarianter </a:t>
            </a:r>
          </a:p>
          <a:p>
            <a:pPr marL="452438" indent="-365125"/>
            <a:r>
              <a:rPr lang="da-DK" dirty="0" smtClean="0"/>
              <a:t>Korrekthedsargument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932415" y="456229"/>
            <a:ext cx="2235200" cy="2793349"/>
            <a:chOff x="441819" y="3058604"/>
            <a:chExt cx="2235200" cy="2793349"/>
          </a:xfrm>
        </p:grpSpPr>
        <p:sp>
          <p:nvSpPr>
            <p:cNvPr id="21" name="Freeform 20"/>
            <p:cNvSpPr/>
            <p:nvPr/>
          </p:nvSpPr>
          <p:spPr>
            <a:xfrm>
              <a:off x="899019" y="3058604"/>
              <a:ext cx="1257300" cy="1219586"/>
            </a:xfrm>
            <a:custGeom>
              <a:avLst/>
              <a:gdLst>
                <a:gd name="connsiteX0" fmla="*/ 0 w 1244600"/>
                <a:gd name="connsiteY0" fmla="*/ 1282700 h 1282700"/>
                <a:gd name="connsiteX1" fmla="*/ 914400 w 1244600"/>
                <a:gd name="connsiteY1" fmla="*/ 0 h 1282700"/>
                <a:gd name="connsiteX2" fmla="*/ 1244600 w 1244600"/>
                <a:gd name="connsiteY2" fmla="*/ 1282700 h 1282700"/>
                <a:gd name="connsiteX0" fmla="*/ 0 w 1206500"/>
                <a:gd name="connsiteY0" fmla="*/ 1285245 h 1285245"/>
                <a:gd name="connsiteX1" fmla="*/ 914400 w 1206500"/>
                <a:gd name="connsiteY1" fmla="*/ 2545 h 1285245"/>
                <a:gd name="connsiteX2" fmla="*/ 1206500 w 1206500"/>
                <a:gd name="connsiteY2" fmla="*/ 1043945 h 1285245"/>
                <a:gd name="connsiteX0" fmla="*/ 0 w 1244600"/>
                <a:gd name="connsiteY0" fmla="*/ 1220643 h 1220643"/>
                <a:gd name="connsiteX1" fmla="*/ 952500 w 1244600"/>
                <a:gd name="connsiteY1" fmla="*/ 1443 h 1220643"/>
                <a:gd name="connsiteX2" fmla="*/ 1244600 w 1244600"/>
                <a:gd name="connsiteY2" fmla="*/ 1042843 h 1220643"/>
                <a:gd name="connsiteX0" fmla="*/ 0 w 1257300"/>
                <a:gd name="connsiteY0" fmla="*/ 1219300 h 1219300"/>
                <a:gd name="connsiteX1" fmla="*/ 952500 w 1257300"/>
                <a:gd name="connsiteY1" fmla="*/ 100 h 1219300"/>
                <a:gd name="connsiteX2" fmla="*/ 1257300 w 1257300"/>
                <a:gd name="connsiteY2" fmla="*/ 1168500 h 1219300"/>
                <a:gd name="connsiteX0" fmla="*/ 0 w 1257300"/>
                <a:gd name="connsiteY0" fmla="*/ 1219586 h 1219586"/>
                <a:gd name="connsiteX1" fmla="*/ 952500 w 1257300"/>
                <a:gd name="connsiteY1" fmla="*/ 386 h 1219586"/>
                <a:gd name="connsiteX2" fmla="*/ 1257300 w 1257300"/>
                <a:gd name="connsiteY2" fmla="*/ 1122219 h 1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7300" h="1219586">
                  <a:moveTo>
                    <a:pt x="0" y="1219586"/>
                  </a:moveTo>
                  <a:cubicBezTo>
                    <a:pt x="353483" y="578236"/>
                    <a:pt x="742950" y="16614"/>
                    <a:pt x="952500" y="386"/>
                  </a:cubicBezTo>
                  <a:cubicBezTo>
                    <a:pt x="1162050" y="-15842"/>
                    <a:pt x="1195916" y="480869"/>
                    <a:pt x="1257300" y="1122219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43569" y="3274890"/>
              <a:ext cx="180000" cy="298450"/>
              <a:chOff x="2279650" y="4051300"/>
              <a:chExt cx="180000" cy="29845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279650" y="405130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2308225" y="4141301"/>
                <a:ext cx="61425" cy="20844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 rot="21366041">
              <a:off x="441819" y="4219153"/>
              <a:ext cx="2235200" cy="1632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37191" y="278638"/>
            <a:ext cx="2776234" cy="3104259"/>
            <a:chOff x="3348069" y="2862876"/>
            <a:chExt cx="2776234" cy="3104259"/>
          </a:xfrm>
        </p:grpSpPr>
        <p:grpSp>
          <p:nvGrpSpPr>
            <p:cNvPr id="17" name="Group 16"/>
            <p:cNvGrpSpPr/>
            <p:nvPr/>
          </p:nvGrpSpPr>
          <p:grpSpPr>
            <a:xfrm>
              <a:off x="5816569" y="3801210"/>
              <a:ext cx="180000" cy="295275"/>
              <a:chOff x="2946400" y="3886200"/>
              <a:chExt cx="180000" cy="295275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946400" y="388620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V="1">
                <a:off x="2946400" y="3976201"/>
                <a:ext cx="90000" cy="20527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5145157" y="3400185"/>
              <a:ext cx="180000" cy="303213"/>
              <a:chOff x="3384550" y="3911600"/>
              <a:chExt cx="180000" cy="303213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384550" y="3911600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3474550" y="4001601"/>
                <a:ext cx="90000" cy="21321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Freeform 21"/>
            <p:cNvSpPr/>
            <p:nvPr/>
          </p:nvSpPr>
          <p:spPr>
            <a:xfrm>
              <a:off x="4024936" y="2862876"/>
              <a:ext cx="2099367" cy="1532007"/>
            </a:xfrm>
            <a:custGeom>
              <a:avLst/>
              <a:gdLst>
                <a:gd name="connsiteX0" fmla="*/ 0 w 1244600"/>
                <a:gd name="connsiteY0" fmla="*/ 1282700 h 1282700"/>
                <a:gd name="connsiteX1" fmla="*/ 914400 w 1244600"/>
                <a:gd name="connsiteY1" fmla="*/ 0 h 1282700"/>
                <a:gd name="connsiteX2" fmla="*/ 1244600 w 1244600"/>
                <a:gd name="connsiteY2" fmla="*/ 1282700 h 1282700"/>
                <a:gd name="connsiteX0" fmla="*/ 0 w 1262353"/>
                <a:gd name="connsiteY0" fmla="*/ 1282700 h 1399926"/>
                <a:gd name="connsiteX1" fmla="*/ 914400 w 1262353"/>
                <a:gd name="connsiteY1" fmla="*/ 0 h 1399926"/>
                <a:gd name="connsiteX2" fmla="*/ 1244600 w 1262353"/>
                <a:gd name="connsiteY2" fmla="*/ 1282700 h 1399926"/>
                <a:gd name="connsiteX3" fmla="*/ 1216869 w 1262353"/>
                <a:gd name="connsiteY3" fmla="*/ 1351012 h 1399926"/>
                <a:gd name="connsiteX0" fmla="*/ 0 w 1826515"/>
                <a:gd name="connsiteY0" fmla="*/ 1282700 h 1360573"/>
                <a:gd name="connsiteX1" fmla="*/ 914400 w 1826515"/>
                <a:gd name="connsiteY1" fmla="*/ 0 h 1360573"/>
                <a:gd name="connsiteX2" fmla="*/ 1244600 w 1826515"/>
                <a:gd name="connsiteY2" fmla="*/ 1282700 h 1360573"/>
                <a:gd name="connsiteX3" fmla="*/ 1826469 w 1826515"/>
                <a:gd name="connsiteY3" fmla="*/ 1185912 h 1360573"/>
                <a:gd name="connsiteX0" fmla="*/ 0 w 1869570"/>
                <a:gd name="connsiteY0" fmla="*/ 1282700 h 1360573"/>
                <a:gd name="connsiteX1" fmla="*/ 914400 w 1869570"/>
                <a:gd name="connsiteY1" fmla="*/ 0 h 1360573"/>
                <a:gd name="connsiteX2" fmla="*/ 1244600 w 1869570"/>
                <a:gd name="connsiteY2" fmla="*/ 1282700 h 1360573"/>
                <a:gd name="connsiteX3" fmla="*/ 1826469 w 1869570"/>
                <a:gd name="connsiteY3" fmla="*/ 1185912 h 1360573"/>
                <a:gd name="connsiteX4" fmla="*/ 1826469 w 1869570"/>
                <a:gd name="connsiteY4" fmla="*/ 1173213 h 1360573"/>
                <a:gd name="connsiteX0" fmla="*/ 0 w 1835462"/>
                <a:gd name="connsiteY0" fmla="*/ 1442987 h 1520860"/>
                <a:gd name="connsiteX1" fmla="*/ 914400 w 1835462"/>
                <a:gd name="connsiteY1" fmla="*/ 160287 h 1520860"/>
                <a:gd name="connsiteX2" fmla="*/ 1244600 w 1835462"/>
                <a:gd name="connsiteY2" fmla="*/ 1442987 h 1520860"/>
                <a:gd name="connsiteX3" fmla="*/ 1826469 w 1835462"/>
                <a:gd name="connsiteY3" fmla="*/ 1346199 h 1520860"/>
                <a:gd name="connsiteX4" fmla="*/ 1204169 w 1835462"/>
                <a:gd name="connsiteY4" fmla="*/ 0 h 1520860"/>
                <a:gd name="connsiteX0" fmla="*/ 0 w 1835462"/>
                <a:gd name="connsiteY0" fmla="*/ 1554368 h 1632241"/>
                <a:gd name="connsiteX1" fmla="*/ 914400 w 1835462"/>
                <a:gd name="connsiteY1" fmla="*/ 271668 h 1632241"/>
                <a:gd name="connsiteX2" fmla="*/ 1244600 w 1835462"/>
                <a:gd name="connsiteY2" fmla="*/ 1554368 h 1632241"/>
                <a:gd name="connsiteX3" fmla="*/ 1826469 w 1835462"/>
                <a:gd name="connsiteY3" fmla="*/ 1457580 h 1632241"/>
                <a:gd name="connsiteX4" fmla="*/ 1204169 w 1835462"/>
                <a:gd name="connsiteY4" fmla="*/ 111381 h 1632241"/>
                <a:gd name="connsiteX5" fmla="*/ 1242268 w 1835462"/>
                <a:gd name="connsiteY5" fmla="*/ 73281 h 1632241"/>
                <a:gd name="connsiteX0" fmla="*/ 662758 w 2498220"/>
                <a:gd name="connsiteY0" fmla="*/ 1468346 h 1546219"/>
                <a:gd name="connsiteX1" fmla="*/ 1577158 w 2498220"/>
                <a:gd name="connsiteY1" fmla="*/ 185646 h 1546219"/>
                <a:gd name="connsiteX2" fmla="*/ 1907358 w 2498220"/>
                <a:gd name="connsiteY2" fmla="*/ 1468346 h 1546219"/>
                <a:gd name="connsiteX3" fmla="*/ 2489227 w 2498220"/>
                <a:gd name="connsiteY3" fmla="*/ 1371558 h 1546219"/>
                <a:gd name="connsiteX4" fmla="*/ 1866927 w 2498220"/>
                <a:gd name="connsiteY4" fmla="*/ 25359 h 1546219"/>
                <a:gd name="connsiteX5" fmla="*/ 26 w 2498220"/>
                <a:gd name="connsiteY5" fmla="*/ 1206459 h 1546219"/>
                <a:gd name="connsiteX0" fmla="*/ 1323158 w 2498220"/>
                <a:gd name="connsiteY0" fmla="*/ 1544546 h 1546219"/>
                <a:gd name="connsiteX1" fmla="*/ 1577158 w 2498220"/>
                <a:gd name="connsiteY1" fmla="*/ 185646 h 1546219"/>
                <a:gd name="connsiteX2" fmla="*/ 1907358 w 2498220"/>
                <a:gd name="connsiteY2" fmla="*/ 1468346 h 1546219"/>
                <a:gd name="connsiteX3" fmla="*/ 2489227 w 2498220"/>
                <a:gd name="connsiteY3" fmla="*/ 1371558 h 1546219"/>
                <a:gd name="connsiteX4" fmla="*/ 1866927 w 2498220"/>
                <a:gd name="connsiteY4" fmla="*/ 25359 h 1546219"/>
                <a:gd name="connsiteX5" fmla="*/ 26 w 2498220"/>
                <a:gd name="connsiteY5" fmla="*/ 1206459 h 1546219"/>
                <a:gd name="connsiteX0" fmla="*/ 1323158 w 2498220"/>
                <a:gd name="connsiteY0" fmla="*/ 1544546 h 1546219"/>
                <a:gd name="connsiteX1" fmla="*/ 1577158 w 2498220"/>
                <a:gd name="connsiteY1" fmla="*/ 185646 h 1546219"/>
                <a:gd name="connsiteX2" fmla="*/ 1907358 w 2498220"/>
                <a:gd name="connsiteY2" fmla="*/ 1468346 h 1546219"/>
                <a:gd name="connsiteX3" fmla="*/ 2489227 w 2498220"/>
                <a:gd name="connsiteY3" fmla="*/ 1371558 h 1546219"/>
                <a:gd name="connsiteX4" fmla="*/ 1866927 w 2498220"/>
                <a:gd name="connsiteY4" fmla="*/ 25359 h 1546219"/>
                <a:gd name="connsiteX5" fmla="*/ 26 w 2498220"/>
                <a:gd name="connsiteY5" fmla="*/ 1206459 h 1546219"/>
                <a:gd name="connsiteX0" fmla="*/ 1145362 w 2320424"/>
                <a:gd name="connsiteY0" fmla="*/ 1539606 h 1582545"/>
                <a:gd name="connsiteX1" fmla="*/ 1399362 w 2320424"/>
                <a:gd name="connsiteY1" fmla="*/ 180706 h 1582545"/>
                <a:gd name="connsiteX2" fmla="*/ 1729562 w 2320424"/>
                <a:gd name="connsiteY2" fmla="*/ 1463406 h 1582545"/>
                <a:gd name="connsiteX3" fmla="*/ 2311431 w 2320424"/>
                <a:gd name="connsiteY3" fmla="*/ 1366618 h 1582545"/>
                <a:gd name="connsiteX4" fmla="*/ 1689131 w 2320424"/>
                <a:gd name="connsiteY4" fmla="*/ 20419 h 1582545"/>
                <a:gd name="connsiteX5" fmla="*/ 30 w 2320424"/>
                <a:gd name="connsiteY5" fmla="*/ 1582519 h 1582545"/>
                <a:gd name="connsiteX0" fmla="*/ 1145369 w 2317696"/>
                <a:gd name="connsiteY0" fmla="*/ 1589888 h 1632826"/>
                <a:gd name="connsiteX1" fmla="*/ 1399369 w 2317696"/>
                <a:gd name="connsiteY1" fmla="*/ 230988 h 1632826"/>
                <a:gd name="connsiteX2" fmla="*/ 1729569 w 2317696"/>
                <a:gd name="connsiteY2" fmla="*/ 1513688 h 1632826"/>
                <a:gd name="connsiteX3" fmla="*/ 2311438 w 2317696"/>
                <a:gd name="connsiteY3" fmla="*/ 1416900 h 1632826"/>
                <a:gd name="connsiteX4" fmla="*/ 1346238 w 2317696"/>
                <a:gd name="connsiteY4" fmla="*/ 19901 h 1632826"/>
                <a:gd name="connsiteX5" fmla="*/ 37 w 2317696"/>
                <a:gd name="connsiteY5" fmla="*/ 1632801 h 1632826"/>
                <a:gd name="connsiteX0" fmla="*/ 1145369 w 2317696"/>
                <a:gd name="connsiteY0" fmla="*/ 1589888 h 1632826"/>
                <a:gd name="connsiteX1" fmla="*/ 1259669 w 2317696"/>
                <a:gd name="connsiteY1" fmla="*/ 370688 h 1632826"/>
                <a:gd name="connsiteX2" fmla="*/ 1729569 w 2317696"/>
                <a:gd name="connsiteY2" fmla="*/ 1513688 h 1632826"/>
                <a:gd name="connsiteX3" fmla="*/ 2311438 w 2317696"/>
                <a:gd name="connsiteY3" fmla="*/ 1416900 h 1632826"/>
                <a:gd name="connsiteX4" fmla="*/ 1346238 w 2317696"/>
                <a:gd name="connsiteY4" fmla="*/ 19901 h 1632826"/>
                <a:gd name="connsiteX5" fmla="*/ 37 w 2317696"/>
                <a:gd name="connsiteY5" fmla="*/ 1632801 h 1632826"/>
                <a:gd name="connsiteX0" fmla="*/ 1145369 w 2317696"/>
                <a:gd name="connsiteY0" fmla="*/ 1589888 h 1632826"/>
                <a:gd name="connsiteX1" fmla="*/ 1259669 w 2317696"/>
                <a:gd name="connsiteY1" fmla="*/ 370688 h 1632826"/>
                <a:gd name="connsiteX2" fmla="*/ 1729569 w 2317696"/>
                <a:gd name="connsiteY2" fmla="*/ 1513688 h 1632826"/>
                <a:gd name="connsiteX3" fmla="*/ 2311438 w 2317696"/>
                <a:gd name="connsiteY3" fmla="*/ 1416900 h 1632826"/>
                <a:gd name="connsiteX4" fmla="*/ 1346238 w 2317696"/>
                <a:gd name="connsiteY4" fmla="*/ 19901 h 1632826"/>
                <a:gd name="connsiteX5" fmla="*/ 37 w 2317696"/>
                <a:gd name="connsiteY5" fmla="*/ 1632801 h 1632826"/>
                <a:gd name="connsiteX0" fmla="*/ 1145370 w 2317559"/>
                <a:gd name="connsiteY0" fmla="*/ 1476792 h 1519732"/>
                <a:gd name="connsiteX1" fmla="*/ 1259670 w 2317559"/>
                <a:gd name="connsiteY1" fmla="*/ 257592 h 1519732"/>
                <a:gd name="connsiteX2" fmla="*/ 1729570 w 2317559"/>
                <a:gd name="connsiteY2" fmla="*/ 1400592 h 1519732"/>
                <a:gd name="connsiteX3" fmla="*/ 2311439 w 2317559"/>
                <a:gd name="connsiteY3" fmla="*/ 1303804 h 1519732"/>
                <a:gd name="connsiteX4" fmla="*/ 1320839 w 2317559"/>
                <a:gd name="connsiteY4" fmla="*/ 21105 h 1519732"/>
                <a:gd name="connsiteX5" fmla="*/ 38 w 2317559"/>
                <a:gd name="connsiteY5" fmla="*/ 1519705 h 1519732"/>
                <a:gd name="connsiteX0" fmla="*/ 1145400 w 2317589"/>
                <a:gd name="connsiteY0" fmla="*/ 1455687 h 1498632"/>
                <a:gd name="connsiteX1" fmla="*/ 1259700 w 2317589"/>
                <a:gd name="connsiteY1" fmla="*/ 236487 h 1498632"/>
                <a:gd name="connsiteX2" fmla="*/ 1729600 w 2317589"/>
                <a:gd name="connsiteY2" fmla="*/ 1379487 h 1498632"/>
                <a:gd name="connsiteX3" fmla="*/ 2311469 w 2317589"/>
                <a:gd name="connsiteY3" fmla="*/ 1282699 h 1498632"/>
                <a:gd name="connsiteX4" fmla="*/ 1320869 w 2317589"/>
                <a:gd name="connsiteY4" fmla="*/ 0 h 1498632"/>
                <a:gd name="connsiteX5" fmla="*/ 68 w 2317589"/>
                <a:gd name="connsiteY5" fmla="*/ 1498600 h 1498632"/>
                <a:gd name="connsiteX0" fmla="*/ 1145400 w 2317589"/>
                <a:gd name="connsiteY0" fmla="*/ 1468387 h 1511332"/>
                <a:gd name="connsiteX1" fmla="*/ 1259700 w 2317589"/>
                <a:gd name="connsiteY1" fmla="*/ 249187 h 1511332"/>
                <a:gd name="connsiteX2" fmla="*/ 1729600 w 2317589"/>
                <a:gd name="connsiteY2" fmla="*/ 1392187 h 1511332"/>
                <a:gd name="connsiteX3" fmla="*/ 2311469 w 2317589"/>
                <a:gd name="connsiteY3" fmla="*/ 1295399 h 1511332"/>
                <a:gd name="connsiteX4" fmla="*/ 1320869 w 2317589"/>
                <a:gd name="connsiteY4" fmla="*/ 0 h 1511332"/>
                <a:gd name="connsiteX5" fmla="*/ 68 w 2317589"/>
                <a:gd name="connsiteY5" fmla="*/ 1511300 h 1511332"/>
                <a:gd name="connsiteX0" fmla="*/ 1145401 w 2317523"/>
                <a:gd name="connsiteY0" fmla="*/ 1531887 h 1574830"/>
                <a:gd name="connsiteX1" fmla="*/ 1259701 w 2317523"/>
                <a:gd name="connsiteY1" fmla="*/ 312687 h 1574830"/>
                <a:gd name="connsiteX2" fmla="*/ 1729601 w 2317523"/>
                <a:gd name="connsiteY2" fmla="*/ 1455687 h 1574830"/>
                <a:gd name="connsiteX3" fmla="*/ 2311470 w 2317523"/>
                <a:gd name="connsiteY3" fmla="*/ 1358899 h 1574830"/>
                <a:gd name="connsiteX4" fmla="*/ 1308170 w 2317523"/>
                <a:gd name="connsiteY4" fmla="*/ 0 h 1574830"/>
                <a:gd name="connsiteX5" fmla="*/ 69 w 2317523"/>
                <a:gd name="connsiteY5" fmla="*/ 1574800 h 1574830"/>
                <a:gd name="connsiteX0" fmla="*/ 1145766 w 2317888"/>
                <a:gd name="connsiteY0" fmla="*/ 1531887 h 1574830"/>
                <a:gd name="connsiteX1" fmla="*/ 1260066 w 2317888"/>
                <a:gd name="connsiteY1" fmla="*/ 312687 h 1574830"/>
                <a:gd name="connsiteX2" fmla="*/ 1729966 w 2317888"/>
                <a:gd name="connsiteY2" fmla="*/ 1455687 h 1574830"/>
                <a:gd name="connsiteX3" fmla="*/ 2311835 w 2317888"/>
                <a:gd name="connsiteY3" fmla="*/ 1358899 h 1574830"/>
                <a:gd name="connsiteX4" fmla="*/ 1308535 w 2317888"/>
                <a:gd name="connsiteY4" fmla="*/ 0 h 1574830"/>
                <a:gd name="connsiteX5" fmla="*/ 434 w 2317888"/>
                <a:gd name="connsiteY5" fmla="*/ 1574800 h 1574830"/>
                <a:gd name="connsiteX0" fmla="*/ 1145766 w 2370095"/>
                <a:gd name="connsiteY0" fmla="*/ 1533137 h 1576080"/>
                <a:gd name="connsiteX1" fmla="*/ 1260066 w 2370095"/>
                <a:gd name="connsiteY1" fmla="*/ 313937 h 1576080"/>
                <a:gd name="connsiteX2" fmla="*/ 1729966 w 2370095"/>
                <a:gd name="connsiteY2" fmla="*/ 1456937 h 1576080"/>
                <a:gd name="connsiteX3" fmla="*/ 2311835 w 2370095"/>
                <a:gd name="connsiteY3" fmla="*/ 1360149 h 1576080"/>
                <a:gd name="connsiteX4" fmla="*/ 1308535 w 2370095"/>
                <a:gd name="connsiteY4" fmla="*/ 1250 h 1576080"/>
                <a:gd name="connsiteX5" fmla="*/ 434 w 2370095"/>
                <a:gd name="connsiteY5" fmla="*/ 1576050 h 1576080"/>
                <a:gd name="connsiteX0" fmla="*/ 1145395 w 2322947"/>
                <a:gd name="connsiteY0" fmla="*/ 1533137 h 1576080"/>
                <a:gd name="connsiteX1" fmla="*/ 1259695 w 2322947"/>
                <a:gd name="connsiteY1" fmla="*/ 313937 h 1576080"/>
                <a:gd name="connsiteX2" fmla="*/ 1729595 w 2322947"/>
                <a:gd name="connsiteY2" fmla="*/ 1456937 h 1576080"/>
                <a:gd name="connsiteX3" fmla="*/ 2311464 w 2322947"/>
                <a:gd name="connsiteY3" fmla="*/ 1360149 h 1576080"/>
                <a:gd name="connsiteX4" fmla="*/ 1308164 w 2322947"/>
                <a:gd name="connsiteY4" fmla="*/ 1250 h 1576080"/>
                <a:gd name="connsiteX5" fmla="*/ 63 w 2322947"/>
                <a:gd name="connsiteY5" fmla="*/ 1576050 h 1576080"/>
                <a:gd name="connsiteX0" fmla="*/ 1145395 w 2322947"/>
                <a:gd name="connsiteY0" fmla="*/ 1533137 h 1634382"/>
                <a:gd name="connsiteX1" fmla="*/ 1259695 w 2322947"/>
                <a:gd name="connsiteY1" fmla="*/ 313937 h 1634382"/>
                <a:gd name="connsiteX2" fmla="*/ 1907395 w 2322947"/>
                <a:gd name="connsiteY2" fmla="*/ 1571237 h 1634382"/>
                <a:gd name="connsiteX3" fmla="*/ 2311464 w 2322947"/>
                <a:gd name="connsiteY3" fmla="*/ 1360149 h 1634382"/>
                <a:gd name="connsiteX4" fmla="*/ 1308164 w 2322947"/>
                <a:gd name="connsiteY4" fmla="*/ 1250 h 1634382"/>
                <a:gd name="connsiteX5" fmla="*/ 63 w 2322947"/>
                <a:gd name="connsiteY5" fmla="*/ 1576050 h 1634382"/>
                <a:gd name="connsiteX0" fmla="*/ 1145395 w 2322947"/>
                <a:gd name="connsiteY0" fmla="*/ 1533137 h 1576080"/>
                <a:gd name="connsiteX1" fmla="*/ 1259695 w 2322947"/>
                <a:gd name="connsiteY1" fmla="*/ 313937 h 1576080"/>
                <a:gd name="connsiteX2" fmla="*/ 2311464 w 2322947"/>
                <a:gd name="connsiteY2" fmla="*/ 1360149 h 1576080"/>
                <a:gd name="connsiteX3" fmla="*/ 1308164 w 2322947"/>
                <a:gd name="connsiteY3" fmla="*/ 1250 h 1576080"/>
                <a:gd name="connsiteX4" fmla="*/ 63 w 2322947"/>
                <a:gd name="connsiteY4" fmla="*/ 1576050 h 1576080"/>
                <a:gd name="connsiteX0" fmla="*/ 1145381 w 2044689"/>
                <a:gd name="connsiteY0" fmla="*/ 1531943 h 1574885"/>
                <a:gd name="connsiteX1" fmla="*/ 1259681 w 2044689"/>
                <a:gd name="connsiteY1" fmla="*/ 312743 h 1574885"/>
                <a:gd name="connsiteX2" fmla="*/ 2032050 w 2044689"/>
                <a:gd name="connsiteY2" fmla="*/ 1511355 h 1574885"/>
                <a:gd name="connsiteX3" fmla="*/ 1308150 w 2044689"/>
                <a:gd name="connsiteY3" fmla="*/ 56 h 1574885"/>
                <a:gd name="connsiteX4" fmla="*/ 49 w 2044689"/>
                <a:gd name="connsiteY4" fmla="*/ 1574856 h 1574885"/>
                <a:gd name="connsiteX0" fmla="*/ 1145381 w 2044689"/>
                <a:gd name="connsiteY0" fmla="*/ 1531943 h 1574885"/>
                <a:gd name="connsiteX1" fmla="*/ 1259681 w 2044689"/>
                <a:gd name="connsiteY1" fmla="*/ 312743 h 1574885"/>
                <a:gd name="connsiteX2" fmla="*/ 2032050 w 2044689"/>
                <a:gd name="connsiteY2" fmla="*/ 1511355 h 1574885"/>
                <a:gd name="connsiteX3" fmla="*/ 1308150 w 2044689"/>
                <a:gd name="connsiteY3" fmla="*/ 56 h 1574885"/>
                <a:gd name="connsiteX4" fmla="*/ 49 w 2044689"/>
                <a:gd name="connsiteY4" fmla="*/ 1574856 h 1574885"/>
                <a:gd name="connsiteX0" fmla="*/ 1145381 w 2138816"/>
                <a:gd name="connsiteY0" fmla="*/ 1531949 h 1574891"/>
                <a:gd name="connsiteX1" fmla="*/ 1259681 w 2138816"/>
                <a:gd name="connsiteY1" fmla="*/ 312749 h 1574891"/>
                <a:gd name="connsiteX2" fmla="*/ 2032050 w 2138816"/>
                <a:gd name="connsiteY2" fmla="*/ 1511361 h 1574891"/>
                <a:gd name="connsiteX3" fmla="*/ 1308150 w 2138816"/>
                <a:gd name="connsiteY3" fmla="*/ 62 h 1574891"/>
                <a:gd name="connsiteX4" fmla="*/ 49 w 2138816"/>
                <a:gd name="connsiteY4" fmla="*/ 1574862 h 1574891"/>
                <a:gd name="connsiteX0" fmla="*/ 1145381 w 2138816"/>
                <a:gd name="connsiteY0" fmla="*/ 1531949 h 1574891"/>
                <a:gd name="connsiteX1" fmla="*/ 1259681 w 2138816"/>
                <a:gd name="connsiteY1" fmla="*/ 312749 h 1574891"/>
                <a:gd name="connsiteX2" fmla="*/ 2032050 w 2138816"/>
                <a:gd name="connsiteY2" fmla="*/ 1511361 h 1574891"/>
                <a:gd name="connsiteX3" fmla="*/ 1308150 w 2138816"/>
                <a:gd name="connsiteY3" fmla="*/ 62 h 1574891"/>
                <a:gd name="connsiteX4" fmla="*/ 49 w 2138816"/>
                <a:gd name="connsiteY4" fmla="*/ 1574862 h 1574891"/>
                <a:gd name="connsiteX0" fmla="*/ 1145401 w 2173597"/>
                <a:gd name="connsiteY0" fmla="*/ 1533143 h 1576084"/>
                <a:gd name="connsiteX1" fmla="*/ 1259701 w 2173597"/>
                <a:gd name="connsiteY1" fmla="*/ 313943 h 1576084"/>
                <a:gd name="connsiteX2" fmla="*/ 2032070 w 2173597"/>
                <a:gd name="connsiteY2" fmla="*/ 1512555 h 1576084"/>
                <a:gd name="connsiteX3" fmla="*/ 1308170 w 2173597"/>
                <a:gd name="connsiteY3" fmla="*/ 1256 h 1576084"/>
                <a:gd name="connsiteX4" fmla="*/ 69 w 2173597"/>
                <a:gd name="connsiteY4" fmla="*/ 1576056 h 1576084"/>
                <a:gd name="connsiteX0" fmla="*/ 1090792 w 2083414"/>
                <a:gd name="connsiteY0" fmla="*/ 1532007 h 1532007"/>
                <a:gd name="connsiteX1" fmla="*/ 1205092 w 2083414"/>
                <a:gd name="connsiteY1" fmla="*/ 312807 h 1532007"/>
                <a:gd name="connsiteX2" fmla="*/ 1977461 w 2083414"/>
                <a:gd name="connsiteY2" fmla="*/ 1511419 h 1532007"/>
                <a:gd name="connsiteX3" fmla="*/ 1253561 w 2083414"/>
                <a:gd name="connsiteY3" fmla="*/ 120 h 1532007"/>
                <a:gd name="connsiteX4" fmla="*/ 51 w 2083414"/>
                <a:gd name="connsiteY4" fmla="*/ 1420245 h 1532007"/>
                <a:gd name="connsiteX0" fmla="*/ 1131736 w 2083414"/>
                <a:gd name="connsiteY0" fmla="*/ 1532007 h 1532007"/>
                <a:gd name="connsiteX1" fmla="*/ 1205092 w 2083414"/>
                <a:gd name="connsiteY1" fmla="*/ 312807 h 1532007"/>
                <a:gd name="connsiteX2" fmla="*/ 1977461 w 2083414"/>
                <a:gd name="connsiteY2" fmla="*/ 1511419 h 1532007"/>
                <a:gd name="connsiteX3" fmla="*/ 1253561 w 2083414"/>
                <a:gd name="connsiteY3" fmla="*/ 120 h 1532007"/>
                <a:gd name="connsiteX4" fmla="*/ 51 w 2083414"/>
                <a:gd name="connsiteY4" fmla="*/ 1420245 h 1532007"/>
                <a:gd name="connsiteX0" fmla="*/ 1131736 w 2083414"/>
                <a:gd name="connsiteY0" fmla="*/ 1532007 h 1532007"/>
                <a:gd name="connsiteX1" fmla="*/ 1205092 w 2083414"/>
                <a:gd name="connsiteY1" fmla="*/ 312807 h 1532007"/>
                <a:gd name="connsiteX2" fmla="*/ 1977461 w 2083414"/>
                <a:gd name="connsiteY2" fmla="*/ 1511419 h 1532007"/>
                <a:gd name="connsiteX3" fmla="*/ 1253561 w 2083414"/>
                <a:gd name="connsiteY3" fmla="*/ 120 h 1532007"/>
                <a:gd name="connsiteX4" fmla="*/ 51 w 2083414"/>
                <a:gd name="connsiteY4" fmla="*/ 1420245 h 1532007"/>
                <a:gd name="connsiteX0" fmla="*/ 1131745 w 2099367"/>
                <a:gd name="connsiteY0" fmla="*/ 1532007 h 1532007"/>
                <a:gd name="connsiteX1" fmla="*/ 1205101 w 2099367"/>
                <a:gd name="connsiteY1" fmla="*/ 312807 h 1532007"/>
                <a:gd name="connsiteX2" fmla="*/ 1977470 w 2099367"/>
                <a:gd name="connsiteY2" fmla="*/ 1511419 h 1532007"/>
                <a:gd name="connsiteX3" fmla="*/ 1253570 w 2099367"/>
                <a:gd name="connsiteY3" fmla="*/ 120 h 1532007"/>
                <a:gd name="connsiteX4" fmla="*/ 60 w 2099367"/>
                <a:gd name="connsiteY4" fmla="*/ 1420245 h 153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9367" h="1532007">
                  <a:moveTo>
                    <a:pt x="1131745" y="1532007"/>
                  </a:moveTo>
                  <a:cubicBezTo>
                    <a:pt x="799428" y="1055757"/>
                    <a:pt x="873078" y="316238"/>
                    <a:pt x="1205101" y="312807"/>
                  </a:cubicBezTo>
                  <a:cubicBezTo>
                    <a:pt x="1537124" y="309376"/>
                    <a:pt x="1588392" y="1694767"/>
                    <a:pt x="1977470" y="1511419"/>
                  </a:cubicBezTo>
                  <a:cubicBezTo>
                    <a:pt x="2366548" y="1328071"/>
                    <a:pt x="1742362" y="15316"/>
                    <a:pt x="1253570" y="120"/>
                  </a:cubicBezTo>
                  <a:cubicBezTo>
                    <a:pt x="764778" y="-15076"/>
                    <a:pt x="-7877" y="1428182"/>
                    <a:pt x="60" y="1420245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314394">
              <a:off x="3348069" y="4334335"/>
              <a:ext cx="2235200" cy="1632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018931" y="-408802"/>
            <a:ext cx="14809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rgbClr val="FF0000"/>
                </a:solidFill>
              </a:rPr>
              <a:t>÷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9793535" y="1239555"/>
            <a:ext cx="180000" cy="295275"/>
            <a:chOff x="2946400" y="3886200"/>
            <a:chExt cx="180000" cy="295275"/>
          </a:xfrm>
        </p:grpSpPr>
        <p:sp>
          <p:nvSpPr>
            <p:cNvPr id="27" name="Oval 26"/>
            <p:cNvSpPr/>
            <p:nvPr/>
          </p:nvSpPr>
          <p:spPr>
            <a:xfrm>
              <a:off x="2946400" y="38862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2946400" y="3976201"/>
              <a:ext cx="90000" cy="2052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9039241" y="613226"/>
            <a:ext cx="180000" cy="303213"/>
            <a:chOff x="3384550" y="3911600"/>
            <a:chExt cx="180000" cy="303213"/>
          </a:xfrm>
        </p:grpSpPr>
        <p:sp>
          <p:nvSpPr>
            <p:cNvPr id="30" name="Oval 29"/>
            <p:cNvSpPr/>
            <p:nvPr/>
          </p:nvSpPr>
          <p:spPr>
            <a:xfrm>
              <a:off x="3384550" y="39116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3474550" y="4001601"/>
              <a:ext cx="90000" cy="21321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>
            <a:off x="8238839" y="318308"/>
            <a:ext cx="1598557" cy="1706885"/>
          </a:xfrm>
          <a:custGeom>
            <a:avLst/>
            <a:gdLst>
              <a:gd name="connsiteX0" fmla="*/ 0 w 1130300"/>
              <a:gd name="connsiteY0" fmla="*/ 1158852 h 1158852"/>
              <a:gd name="connsiteX1" fmla="*/ 381000 w 1130300"/>
              <a:gd name="connsiteY1" fmla="*/ 193652 h 1158852"/>
              <a:gd name="connsiteX2" fmla="*/ 939800 w 1130300"/>
              <a:gd name="connsiteY2" fmla="*/ 79352 h 1158852"/>
              <a:gd name="connsiteX3" fmla="*/ 1130300 w 1130300"/>
              <a:gd name="connsiteY3" fmla="*/ 1120752 h 1158852"/>
              <a:gd name="connsiteX0" fmla="*/ 0 w 1130300"/>
              <a:gd name="connsiteY0" fmla="*/ 965241 h 965241"/>
              <a:gd name="connsiteX1" fmla="*/ 381000 w 1130300"/>
              <a:gd name="connsiteY1" fmla="*/ 41 h 965241"/>
              <a:gd name="connsiteX2" fmla="*/ 1130300 w 1130300"/>
              <a:gd name="connsiteY2" fmla="*/ 927141 h 965241"/>
              <a:gd name="connsiteX0" fmla="*/ 0 w 1130300"/>
              <a:gd name="connsiteY0" fmla="*/ 977939 h 977939"/>
              <a:gd name="connsiteX1" fmla="*/ 736600 w 1130300"/>
              <a:gd name="connsiteY1" fmla="*/ 39 h 977939"/>
              <a:gd name="connsiteX2" fmla="*/ 1130300 w 1130300"/>
              <a:gd name="connsiteY2" fmla="*/ 939839 h 977939"/>
              <a:gd name="connsiteX0" fmla="*/ 0 w 1130300"/>
              <a:gd name="connsiteY0" fmla="*/ 977939 h 977939"/>
              <a:gd name="connsiteX1" fmla="*/ 736600 w 1130300"/>
              <a:gd name="connsiteY1" fmla="*/ 39 h 977939"/>
              <a:gd name="connsiteX2" fmla="*/ 1130300 w 1130300"/>
              <a:gd name="connsiteY2" fmla="*/ 939839 h 977939"/>
              <a:gd name="connsiteX0" fmla="*/ 0 w 1130300"/>
              <a:gd name="connsiteY0" fmla="*/ 977948 h 977948"/>
              <a:gd name="connsiteX1" fmla="*/ 736600 w 1130300"/>
              <a:gd name="connsiteY1" fmla="*/ 48 h 977948"/>
              <a:gd name="connsiteX2" fmla="*/ 1130300 w 1130300"/>
              <a:gd name="connsiteY2" fmla="*/ 939848 h 977948"/>
              <a:gd name="connsiteX0" fmla="*/ 0 w 1104900"/>
              <a:gd name="connsiteY0" fmla="*/ 889105 h 939905"/>
              <a:gd name="connsiteX1" fmla="*/ 711200 w 1104900"/>
              <a:gd name="connsiteY1" fmla="*/ 105 h 939905"/>
              <a:gd name="connsiteX2" fmla="*/ 1104900 w 1104900"/>
              <a:gd name="connsiteY2" fmla="*/ 939905 h 939905"/>
              <a:gd name="connsiteX0" fmla="*/ 0 w 1104900"/>
              <a:gd name="connsiteY0" fmla="*/ 939895 h 990695"/>
              <a:gd name="connsiteX1" fmla="*/ 622300 w 1104900"/>
              <a:gd name="connsiteY1" fmla="*/ 95 h 990695"/>
              <a:gd name="connsiteX2" fmla="*/ 1104900 w 1104900"/>
              <a:gd name="connsiteY2" fmla="*/ 990695 h 990695"/>
              <a:gd name="connsiteX0" fmla="*/ 0 w 1104900"/>
              <a:gd name="connsiteY0" fmla="*/ 940112 h 990912"/>
              <a:gd name="connsiteX1" fmla="*/ 622300 w 1104900"/>
              <a:gd name="connsiteY1" fmla="*/ 312 h 990912"/>
              <a:gd name="connsiteX2" fmla="*/ 1104900 w 1104900"/>
              <a:gd name="connsiteY2" fmla="*/ 990912 h 990912"/>
              <a:gd name="connsiteX0" fmla="*/ 0 w 1139764"/>
              <a:gd name="connsiteY0" fmla="*/ 940112 h 1066974"/>
              <a:gd name="connsiteX1" fmla="*/ 622300 w 1139764"/>
              <a:gd name="connsiteY1" fmla="*/ 312 h 1066974"/>
              <a:gd name="connsiteX2" fmla="*/ 1104900 w 1139764"/>
              <a:gd name="connsiteY2" fmla="*/ 990912 h 1066974"/>
              <a:gd name="connsiteX3" fmla="*/ 1101777 w 1139764"/>
              <a:gd name="connsiteY3" fmla="*/ 1000074 h 1066974"/>
              <a:gd name="connsiteX0" fmla="*/ 0 w 1371601"/>
              <a:gd name="connsiteY0" fmla="*/ 940112 h 1434788"/>
              <a:gd name="connsiteX1" fmla="*/ 622300 w 1371601"/>
              <a:gd name="connsiteY1" fmla="*/ 312 h 1434788"/>
              <a:gd name="connsiteX2" fmla="*/ 1104900 w 1371601"/>
              <a:gd name="connsiteY2" fmla="*/ 990912 h 1434788"/>
              <a:gd name="connsiteX3" fmla="*/ 1371600 w 1371601"/>
              <a:gd name="connsiteY3" fmla="*/ 1434788 h 1434788"/>
              <a:gd name="connsiteX0" fmla="*/ 0 w 1371600"/>
              <a:gd name="connsiteY0" fmla="*/ 940112 h 1434788"/>
              <a:gd name="connsiteX1" fmla="*/ 622300 w 1371600"/>
              <a:gd name="connsiteY1" fmla="*/ 312 h 1434788"/>
              <a:gd name="connsiteX2" fmla="*/ 1104900 w 1371600"/>
              <a:gd name="connsiteY2" fmla="*/ 990912 h 1434788"/>
              <a:gd name="connsiteX3" fmla="*/ 1371600 w 1371600"/>
              <a:gd name="connsiteY3" fmla="*/ 1434788 h 1434788"/>
              <a:gd name="connsiteX0" fmla="*/ 0 w 1371600"/>
              <a:gd name="connsiteY0" fmla="*/ 940112 h 1434788"/>
              <a:gd name="connsiteX1" fmla="*/ 622300 w 1371600"/>
              <a:gd name="connsiteY1" fmla="*/ 312 h 1434788"/>
              <a:gd name="connsiteX2" fmla="*/ 1104900 w 1371600"/>
              <a:gd name="connsiteY2" fmla="*/ 990912 h 1434788"/>
              <a:gd name="connsiteX3" fmla="*/ 1371600 w 1371600"/>
              <a:gd name="connsiteY3" fmla="*/ 1434788 h 1434788"/>
              <a:gd name="connsiteX0" fmla="*/ 0 w 1371600"/>
              <a:gd name="connsiteY0" fmla="*/ 940053 h 1434729"/>
              <a:gd name="connsiteX1" fmla="*/ 622300 w 1371600"/>
              <a:gd name="connsiteY1" fmla="*/ 253 h 1434729"/>
              <a:gd name="connsiteX2" fmla="*/ 1104900 w 1371600"/>
              <a:gd name="connsiteY2" fmla="*/ 990853 h 1434729"/>
              <a:gd name="connsiteX3" fmla="*/ 1371600 w 1371600"/>
              <a:gd name="connsiteY3" fmla="*/ 1434729 h 1434729"/>
              <a:gd name="connsiteX0" fmla="*/ 0 w 1371600"/>
              <a:gd name="connsiteY0" fmla="*/ 940081 h 1434757"/>
              <a:gd name="connsiteX1" fmla="*/ 622300 w 1371600"/>
              <a:gd name="connsiteY1" fmla="*/ 281 h 1434757"/>
              <a:gd name="connsiteX2" fmla="*/ 1104900 w 1371600"/>
              <a:gd name="connsiteY2" fmla="*/ 990881 h 1434757"/>
              <a:gd name="connsiteX3" fmla="*/ 1371600 w 1371600"/>
              <a:gd name="connsiteY3" fmla="*/ 1434757 h 1434757"/>
              <a:gd name="connsiteX0" fmla="*/ 0 w 1566473"/>
              <a:gd name="connsiteY0" fmla="*/ 1313392 h 1437062"/>
              <a:gd name="connsiteX1" fmla="*/ 817173 w 1566473"/>
              <a:gd name="connsiteY1" fmla="*/ 2586 h 1437062"/>
              <a:gd name="connsiteX2" fmla="*/ 1299773 w 1566473"/>
              <a:gd name="connsiteY2" fmla="*/ 993186 h 1437062"/>
              <a:gd name="connsiteX3" fmla="*/ 1566473 w 1566473"/>
              <a:gd name="connsiteY3" fmla="*/ 1437062 h 1437062"/>
              <a:gd name="connsiteX0" fmla="*/ 0 w 1566473"/>
              <a:gd name="connsiteY0" fmla="*/ 1310953 h 1434623"/>
              <a:gd name="connsiteX1" fmla="*/ 817173 w 1566473"/>
              <a:gd name="connsiteY1" fmla="*/ 147 h 1434623"/>
              <a:gd name="connsiteX2" fmla="*/ 1299773 w 1566473"/>
              <a:gd name="connsiteY2" fmla="*/ 990747 h 1434623"/>
              <a:gd name="connsiteX3" fmla="*/ 1566473 w 1566473"/>
              <a:gd name="connsiteY3" fmla="*/ 1434623 h 1434623"/>
              <a:gd name="connsiteX0" fmla="*/ 0 w 1598557"/>
              <a:gd name="connsiteY0" fmla="*/ 1706885 h 1706885"/>
              <a:gd name="connsiteX1" fmla="*/ 849257 w 1598557"/>
              <a:gd name="connsiteY1" fmla="*/ 11068 h 1706885"/>
              <a:gd name="connsiteX2" fmla="*/ 1331857 w 1598557"/>
              <a:gd name="connsiteY2" fmla="*/ 1001668 h 1706885"/>
              <a:gd name="connsiteX3" fmla="*/ 1598557 w 1598557"/>
              <a:gd name="connsiteY3" fmla="*/ 1445544 h 1706885"/>
              <a:gd name="connsiteX0" fmla="*/ 0 w 1598557"/>
              <a:gd name="connsiteY0" fmla="*/ 1706885 h 1706885"/>
              <a:gd name="connsiteX1" fmla="*/ 849257 w 1598557"/>
              <a:gd name="connsiteY1" fmla="*/ 11068 h 1706885"/>
              <a:gd name="connsiteX2" fmla="*/ 1331857 w 1598557"/>
              <a:gd name="connsiteY2" fmla="*/ 1001668 h 1706885"/>
              <a:gd name="connsiteX3" fmla="*/ 1598557 w 1598557"/>
              <a:gd name="connsiteY3" fmla="*/ 1445544 h 17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8557" h="1706885">
                <a:moveTo>
                  <a:pt x="0" y="1706885"/>
                </a:moveTo>
                <a:cubicBezTo>
                  <a:pt x="112183" y="1314243"/>
                  <a:pt x="386649" y="128604"/>
                  <a:pt x="849257" y="11068"/>
                </a:cubicBezTo>
                <a:cubicBezTo>
                  <a:pt x="1311865" y="-106468"/>
                  <a:pt x="1266934" y="745100"/>
                  <a:pt x="1331857" y="1001668"/>
                </a:cubicBezTo>
                <a:cubicBezTo>
                  <a:pt x="1396780" y="1258236"/>
                  <a:pt x="1404336" y="1417403"/>
                  <a:pt x="1598557" y="1445544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21172" y="187370"/>
            <a:ext cx="2088503" cy="1575496"/>
          </a:xfrm>
          <a:custGeom>
            <a:avLst/>
            <a:gdLst>
              <a:gd name="connsiteX0" fmla="*/ 0 w 1130300"/>
              <a:gd name="connsiteY0" fmla="*/ 1158852 h 1158852"/>
              <a:gd name="connsiteX1" fmla="*/ 381000 w 1130300"/>
              <a:gd name="connsiteY1" fmla="*/ 193652 h 1158852"/>
              <a:gd name="connsiteX2" fmla="*/ 939800 w 1130300"/>
              <a:gd name="connsiteY2" fmla="*/ 79352 h 1158852"/>
              <a:gd name="connsiteX3" fmla="*/ 1130300 w 1130300"/>
              <a:gd name="connsiteY3" fmla="*/ 1120752 h 1158852"/>
              <a:gd name="connsiteX0" fmla="*/ 0 w 1130300"/>
              <a:gd name="connsiteY0" fmla="*/ 965241 h 965241"/>
              <a:gd name="connsiteX1" fmla="*/ 381000 w 1130300"/>
              <a:gd name="connsiteY1" fmla="*/ 41 h 965241"/>
              <a:gd name="connsiteX2" fmla="*/ 1130300 w 1130300"/>
              <a:gd name="connsiteY2" fmla="*/ 927141 h 965241"/>
              <a:gd name="connsiteX0" fmla="*/ 0 w 1130300"/>
              <a:gd name="connsiteY0" fmla="*/ 977939 h 977939"/>
              <a:gd name="connsiteX1" fmla="*/ 736600 w 1130300"/>
              <a:gd name="connsiteY1" fmla="*/ 39 h 977939"/>
              <a:gd name="connsiteX2" fmla="*/ 1130300 w 1130300"/>
              <a:gd name="connsiteY2" fmla="*/ 939839 h 977939"/>
              <a:gd name="connsiteX0" fmla="*/ 0 w 1130300"/>
              <a:gd name="connsiteY0" fmla="*/ 977939 h 977939"/>
              <a:gd name="connsiteX1" fmla="*/ 736600 w 1130300"/>
              <a:gd name="connsiteY1" fmla="*/ 39 h 977939"/>
              <a:gd name="connsiteX2" fmla="*/ 1130300 w 1130300"/>
              <a:gd name="connsiteY2" fmla="*/ 939839 h 977939"/>
              <a:gd name="connsiteX0" fmla="*/ 0 w 1130300"/>
              <a:gd name="connsiteY0" fmla="*/ 977948 h 977948"/>
              <a:gd name="connsiteX1" fmla="*/ 736600 w 1130300"/>
              <a:gd name="connsiteY1" fmla="*/ 48 h 977948"/>
              <a:gd name="connsiteX2" fmla="*/ 1130300 w 1130300"/>
              <a:gd name="connsiteY2" fmla="*/ 939848 h 977948"/>
              <a:gd name="connsiteX0" fmla="*/ 0 w 1104900"/>
              <a:gd name="connsiteY0" fmla="*/ 889105 h 939905"/>
              <a:gd name="connsiteX1" fmla="*/ 711200 w 1104900"/>
              <a:gd name="connsiteY1" fmla="*/ 105 h 939905"/>
              <a:gd name="connsiteX2" fmla="*/ 1104900 w 1104900"/>
              <a:gd name="connsiteY2" fmla="*/ 939905 h 939905"/>
              <a:gd name="connsiteX0" fmla="*/ 0 w 1104900"/>
              <a:gd name="connsiteY0" fmla="*/ 939895 h 990695"/>
              <a:gd name="connsiteX1" fmla="*/ 622300 w 1104900"/>
              <a:gd name="connsiteY1" fmla="*/ 95 h 990695"/>
              <a:gd name="connsiteX2" fmla="*/ 1104900 w 1104900"/>
              <a:gd name="connsiteY2" fmla="*/ 990695 h 990695"/>
              <a:gd name="connsiteX0" fmla="*/ 0 w 1104900"/>
              <a:gd name="connsiteY0" fmla="*/ 940112 h 990912"/>
              <a:gd name="connsiteX1" fmla="*/ 622300 w 1104900"/>
              <a:gd name="connsiteY1" fmla="*/ 312 h 990912"/>
              <a:gd name="connsiteX2" fmla="*/ 1104900 w 1104900"/>
              <a:gd name="connsiteY2" fmla="*/ 990912 h 990912"/>
              <a:gd name="connsiteX0" fmla="*/ 0 w 1139760"/>
              <a:gd name="connsiteY0" fmla="*/ 940112 h 1061464"/>
              <a:gd name="connsiteX1" fmla="*/ 622300 w 1139760"/>
              <a:gd name="connsiteY1" fmla="*/ 312 h 1061464"/>
              <a:gd name="connsiteX2" fmla="*/ 1104900 w 1139760"/>
              <a:gd name="connsiteY2" fmla="*/ 990912 h 1061464"/>
              <a:gd name="connsiteX3" fmla="*/ 1101764 w 1139760"/>
              <a:gd name="connsiteY3" fmla="*/ 980847 h 1061464"/>
              <a:gd name="connsiteX0" fmla="*/ 0 w 1119246"/>
              <a:gd name="connsiteY0" fmla="*/ 940112 h 1561724"/>
              <a:gd name="connsiteX1" fmla="*/ 622300 w 1119246"/>
              <a:gd name="connsiteY1" fmla="*/ 312 h 1561724"/>
              <a:gd name="connsiteX2" fmla="*/ 1104900 w 1119246"/>
              <a:gd name="connsiteY2" fmla="*/ 990912 h 1561724"/>
              <a:gd name="connsiteX3" fmla="*/ 904218 w 1119246"/>
              <a:gd name="connsiteY3" fmla="*/ 1561716 h 1561724"/>
              <a:gd name="connsiteX0" fmla="*/ 0 w 1119246"/>
              <a:gd name="connsiteY0" fmla="*/ 940052 h 1561664"/>
              <a:gd name="connsiteX1" fmla="*/ 622300 w 1119246"/>
              <a:gd name="connsiteY1" fmla="*/ 252 h 1561664"/>
              <a:gd name="connsiteX2" fmla="*/ 1104900 w 1119246"/>
              <a:gd name="connsiteY2" fmla="*/ 990852 h 1561664"/>
              <a:gd name="connsiteX3" fmla="*/ 904218 w 1119246"/>
              <a:gd name="connsiteY3" fmla="*/ 1561656 h 1561664"/>
              <a:gd name="connsiteX0" fmla="*/ 0 w 1113383"/>
              <a:gd name="connsiteY0" fmla="*/ 940089 h 1561704"/>
              <a:gd name="connsiteX1" fmla="*/ 622300 w 1113383"/>
              <a:gd name="connsiteY1" fmla="*/ 289 h 1561704"/>
              <a:gd name="connsiteX2" fmla="*/ 1104900 w 1113383"/>
              <a:gd name="connsiteY2" fmla="*/ 990889 h 1561704"/>
              <a:gd name="connsiteX3" fmla="*/ 904218 w 1113383"/>
              <a:gd name="connsiteY3" fmla="*/ 1561693 h 1561704"/>
              <a:gd name="connsiteX0" fmla="*/ 0 w 1134750"/>
              <a:gd name="connsiteY0" fmla="*/ 941334 h 1562961"/>
              <a:gd name="connsiteX1" fmla="*/ 622300 w 1134750"/>
              <a:gd name="connsiteY1" fmla="*/ 1534 h 1562961"/>
              <a:gd name="connsiteX2" fmla="*/ 1126850 w 1134750"/>
              <a:gd name="connsiteY2" fmla="*/ 1153278 h 1562961"/>
              <a:gd name="connsiteX3" fmla="*/ 904218 w 1134750"/>
              <a:gd name="connsiteY3" fmla="*/ 1562938 h 1562961"/>
              <a:gd name="connsiteX0" fmla="*/ 0 w 1131692"/>
              <a:gd name="connsiteY0" fmla="*/ 940652 h 1562272"/>
              <a:gd name="connsiteX1" fmla="*/ 622300 w 1131692"/>
              <a:gd name="connsiteY1" fmla="*/ 852 h 1562272"/>
              <a:gd name="connsiteX2" fmla="*/ 1123714 w 1131692"/>
              <a:gd name="connsiteY2" fmla="*/ 1096383 h 1562272"/>
              <a:gd name="connsiteX3" fmla="*/ 904218 w 1131692"/>
              <a:gd name="connsiteY3" fmla="*/ 1562256 h 1562272"/>
              <a:gd name="connsiteX0" fmla="*/ 0 w 1135441"/>
              <a:gd name="connsiteY0" fmla="*/ 940652 h 1569076"/>
              <a:gd name="connsiteX1" fmla="*/ 622300 w 1135441"/>
              <a:gd name="connsiteY1" fmla="*/ 852 h 1569076"/>
              <a:gd name="connsiteX2" fmla="*/ 1123714 w 1135441"/>
              <a:gd name="connsiteY2" fmla="*/ 1096383 h 1569076"/>
              <a:gd name="connsiteX3" fmla="*/ 904218 w 1135441"/>
              <a:gd name="connsiteY3" fmla="*/ 1562256 h 1569076"/>
              <a:gd name="connsiteX0" fmla="*/ 0 w 1204425"/>
              <a:gd name="connsiteY0" fmla="*/ 1304333 h 1569246"/>
              <a:gd name="connsiteX1" fmla="*/ 691284 w 1204425"/>
              <a:gd name="connsiteY1" fmla="*/ 1022 h 1569246"/>
              <a:gd name="connsiteX2" fmla="*/ 1192698 w 1204425"/>
              <a:gd name="connsiteY2" fmla="*/ 1096553 h 1569246"/>
              <a:gd name="connsiteX3" fmla="*/ 973202 w 1204425"/>
              <a:gd name="connsiteY3" fmla="*/ 1562426 h 1569246"/>
              <a:gd name="connsiteX0" fmla="*/ 0 w 982096"/>
              <a:gd name="connsiteY0" fmla="*/ 1296769 h 1569177"/>
              <a:gd name="connsiteX1" fmla="*/ 468955 w 982096"/>
              <a:gd name="connsiteY1" fmla="*/ 953 h 1569177"/>
              <a:gd name="connsiteX2" fmla="*/ 970369 w 982096"/>
              <a:gd name="connsiteY2" fmla="*/ 1096484 h 1569177"/>
              <a:gd name="connsiteX3" fmla="*/ 750873 w 982096"/>
              <a:gd name="connsiteY3" fmla="*/ 1562357 h 1569177"/>
              <a:gd name="connsiteX0" fmla="*/ 17521 w 999617"/>
              <a:gd name="connsiteY0" fmla="*/ 1296769 h 1569177"/>
              <a:gd name="connsiteX1" fmla="*/ 486476 w 999617"/>
              <a:gd name="connsiteY1" fmla="*/ 953 h 1569177"/>
              <a:gd name="connsiteX2" fmla="*/ 987890 w 999617"/>
              <a:gd name="connsiteY2" fmla="*/ 1096484 h 1569177"/>
              <a:gd name="connsiteX3" fmla="*/ 768394 w 999617"/>
              <a:gd name="connsiteY3" fmla="*/ 1562357 h 1569177"/>
              <a:gd name="connsiteX0" fmla="*/ 27522 w 1009618"/>
              <a:gd name="connsiteY0" fmla="*/ 1306047 h 1578455"/>
              <a:gd name="connsiteX1" fmla="*/ 496477 w 1009618"/>
              <a:gd name="connsiteY1" fmla="*/ 10231 h 1578455"/>
              <a:gd name="connsiteX2" fmla="*/ 997891 w 1009618"/>
              <a:gd name="connsiteY2" fmla="*/ 1105762 h 1578455"/>
              <a:gd name="connsiteX3" fmla="*/ 778395 w 1009618"/>
              <a:gd name="connsiteY3" fmla="*/ 1571635 h 1578455"/>
              <a:gd name="connsiteX0" fmla="*/ 8799 w 1580068"/>
              <a:gd name="connsiteY0" fmla="*/ 1206173 h 1568522"/>
              <a:gd name="connsiteX1" fmla="*/ 1066927 w 1580068"/>
              <a:gd name="connsiteY1" fmla="*/ 298 h 1568522"/>
              <a:gd name="connsiteX2" fmla="*/ 1568341 w 1580068"/>
              <a:gd name="connsiteY2" fmla="*/ 1095829 h 1568522"/>
              <a:gd name="connsiteX3" fmla="*/ 1348845 w 1580068"/>
              <a:gd name="connsiteY3" fmla="*/ 1561702 h 1568522"/>
              <a:gd name="connsiteX0" fmla="*/ 8848 w 1580117"/>
              <a:gd name="connsiteY0" fmla="*/ 1216296 h 1578645"/>
              <a:gd name="connsiteX1" fmla="*/ 1066976 w 1580117"/>
              <a:gd name="connsiteY1" fmla="*/ 10421 h 1578645"/>
              <a:gd name="connsiteX2" fmla="*/ 1568390 w 1580117"/>
              <a:gd name="connsiteY2" fmla="*/ 1105952 h 1578645"/>
              <a:gd name="connsiteX3" fmla="*/ 1348894 w 1580117"/>
              <a:gd name="connsiteY3" fmla="*/ 1571825 h 1578645"/>
              <a:gd name="connsiteX0" fmla="*/ 10007 w 1583819"/>
              <a:gd name="connsiteY0" fmla="*/ 1223631 h 1585671"/>
              <a:gd name="connsiteX1" fmla="*/ 954192 w 1583819"/>
              <a:gd name="connsiteY1" fmla="*/ 10261 h 1585671"/>
              <a:gd name="connsiteX2" fmla="*/ 1569549 w 1583819"/>
              <a:gd name="connsiteY2" fmla="*/ 1113287 h 1585671"/>
              <a:gd name="connsiteX3" fmla="*/ 1350053 w 1583819"/>
              <a:gd name="connsiteY3" fmla="*/ 1579160 h 1585671"/>
              <a:gd name="connsiteX0" fmla="*/ 8404 w 1773975"/>
              <a:gd name="connsiteY0" fmla="*/ 1097200 h 1575414"/>
              <a:gd name="connsiteX1" fmla="*/ 1144348 w 1773975"/>
              <a:gd name="connsiteY1" fmla="*/ 4 h 1575414"/>
              <a:gd name="connsiteX2" fmla="*/ 1759705 w 1773975"/>
              <a:gd name="connsiteY2" fmla="*/ 1103030 h 1575414"/>
              <a:gd name="connsiteX3" fmla="*/ 1540209 w 1773975"/>
              <a:gd name="connsiteY3" fmla="*/ 1568903 h 1575414"/>
              <a:gd name="connsiteX0" fmla="*/ 0 w 1765571"/>
              <a:gd name="connsiteY0" fmla="*/ 1097200 h 1575414"/>
              <a:gd name="connsiteX1" fmla="*/ 1135944 w 1765571"/>
              <a:gd name="connsiteY1" fmla="*/ 4 h 1575414"/>
              <a:gd name="connsiteX2" fmla="*/ 1751301 w 1765571"/>
              <a:gd name="connsiteY2" fmla="*/ 1103030 h 1575414"/>
              <a:gd name="connsiteX3" fmla="*/ 1531805 w 1765571"/>
              <a:gd name="connsiteY3" fmla="*/ 1568903 h 1575414"/>
              <a:gd name="connsiteX0" fmla="*/ 0 w 1548800"/>
              <a:gd name="connsiteY0" fmla="*/ 1074836 h 1575535"/>
              <a:gd name="connsiteX1" fmla="*/ 919173 w 1548800"/>
              <a:gd name="connsiteY1" fmla="*/ 125 h 1575535"/>
              <a:gd name="connsiteX2" fmla="*/ 1534530 w 1548800"/>
              <a:gd name="connsiteY2" fmla="*/ 1103151 h 1575535"/>
              <a:gd name="connsiteX3" fmla="*/ 1315034 w 1548800"/>
              <a:gd name="connsiteY3" fmla="*/ 1569024 h 1575535"/>
              <a:gd name="connsiteX0" fmla="*/ 0 w 1548800"/>
              <a:gd name="connsiteY0" fmla="*/ 1074839 h 1575538"/>
              <a:gd name="connsiteX1" fmla="*/ 919173 w 1548800"/>
              <a:gd name="connsiteY1" fmla="*/ 128 h 1575538"/>
              <a:gd name="connsiteX2" fmla="*/ 1534530 w 1548800"/>
              <a:gd name="connsiteY2" fmla="*/ 1103154 h 1575538"/>
              <a:gd name="connsiteX3" fmla="*/ 1315034 w 1548800"/>
              <a:gd name="connsiteY3" fmla="*/ 1569027 h 1575538"/>
              <a:gd name="connsiteX0" fmla="*/ 0 w 1548800"/>
              <a:gd name="connsiteY0" fmla="*/ 1074797 h 1575496"/>
              <a:gd name="connsiteX1" fmla="*/ 919173 w 1548800"/>
              <a:gd name="connsiteY1" fmla="*/ 86 h 1575496"/>
              <a:gd name="connsiteX2" fmla="*/ 1534530 w 1548800"/>
              <a:gd name="connsiteY2" fmla="*/ 1103112 h 1575496"/>
              <a:gd name="connsiteX3" fmla="*/ 1315034 w 1548800"/>
              <a:gd name="connsiteY3" fmla="*/ 1568985 h 157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800" h="1575496">
                <a:moveTo>
                  <a:pt x="0" y="1074797"/>
                </a:moveTo>
                <a:cubicBezTo>
                  <a:pt x="227109" y="184515"/>
                  <a:pt x="663418" y="-4633"/>
                  <a:pt x="919173" y="86"/>
                </a:cubicBezTo>
                <a:cubicBezTo>
                  <a:pt x="1174928" y="4805"/>
                  <a:pt x="1468553" y="841629"/>
                  <a:pt x="1534530" y="1103112"/>
                </a:cubicBezTo>
                <a:cubicBezTo>
                  <a:pt x="1600507" y="1364595"/>
                  <a:pt x="1422299" y="1619800"/>
                  <a:pt x="1315034" y="1568985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995295" y="1045575"/>
            <a:ext cx="2455430" cy="1129982"/>
          </a:xfrm>
          <a:custGeom>
            <a:avLst/>
            <a:gdLst>
              <a:gd name="connsiteX0" fmla="*/ 0 w 2547873"/>
              <a:gd name="connsiteY0" fmla="*/ 288907 h 1251433"/>
              <a:gd name="connsiteX1" fmla="*/ 882316 w 2547873"/>
              <a:gd name="connsiteY1" fmla="*/ 529538 h 1251433"/>
              <a:gd name="connsiteX2" fmla="*/ 2486526 w 2547873"/>
              <a:gd name="connsiteY2" fmla="*/ 16191 h 1251433"/>
              <a:gd name="connsiteX3" fmla="*/ 2197768 w 2547873"/>
              <a:gd name="connsiteY3" fmla="*/ 1251433 h 1251433"/>
              <a:gd name="connsiteX0" fmla="*/ 19307 w 2567180"/>
              <a:gd name="connsiteY0" fmla="*/ 288907 h 1251433"/>
              <a:gd name="connsiteX1" fmla="*/ 901623 w 2567180"/>
              <a:gd name="connsiteY1" fmla="*/ 529538 h 1251433"/>
              <a:gd name="connsiteX2" fmla="*/ 2505833 w 2567180"/>
              <a:gd name="connsiteY2" fmla="*/ 16191 h 1251433"/>
              <a:gd name="connsiteX3" fmla="*/ 2217075 w 2567180"/>
              <a:gd name="connsiteY3" fmla="*/ 1251433 h 1251433"/>
              <a:gd name="connsiteX0" fmla="*/ 22115 w 2569988"/>
              <a:gd name="connsiteY0" fmla="*/ 299842 h 1262368"/>
              <a:gd name="connsiteX1" fmla="*/ 904431 w 2569988"/>
              <a:gd name="connsiteY1" fmla="*/ 540473 h 1262368"/>
              <a:gd name="connsiteX2" fmla="*/ 2508641 w 2569988"/>
              <a:gd name="connsiteY2" fmla="*/ 27126 h 1262368"/>
              <a:gd name="connsiteX3" fmla="*/ 2219883 w 2569988"/>
              <a:gd name="connsiteY3" fmla="*/ 1262368 h 1262368"/>
              <a:gd name="connsiteX0" fmla="*/ 12734 w 2532284"/>
              <a:gd name="connsiteY0" fmla="*/ 338569 h 1301095"/>
              <a:gd name="connsiteX1" fmla="*/ 1360271 w 2532284"/>
              <a:gd name="connsiteY1" fmla="*/ 370652 h 1301095"/>
              <a:gd name="connsiteX2" fmla="*/ 2499260 w 2532284"/>
              <a:gd name="connsiteY2" fmla="*/ 65853 h 1301095"/>
              <a:gd name="connsiteX3" fmla="*/ 2210502 w 2532284"/>
              <a:gd name="connsiteY3" fmla="*/ 1301095 h 1301095"/>
              <a:gd name="connsiteX0" fmla="*/ 11362 w 2336336"/>
              <a:gd name="connsiteY0" fmla="*/ 144447 h 1106973"/>
              <a:gd name="connsiteX1" fmla="*/ 1358899 w 2336336"/>
              <a:gd name="connsiteY1" fmla="*/ 176530 h 1106973"/>
              <a:gd name="connsiteX2" fmla="*/ 2273299 w 2336336"/>
              <a:gd name="connsiteY2" fmla="*/ 48194 h 1106973"/>
              <a:gd name="connsiteX3" fmla="*/ 2209130 w 2336336"/>
              <a:gd name="connsiteY3" fmla="*/ 1106973 h 1106973"/>
              <a:gd name="connsiteX0" fmla="*/ 11362 w 2364839"/>
              <a:gd name="connsiteY0" fmla="*/ 246732 h 1209258"/>
              <a:gd name="connsiteX1" fmla="*/ 1358899 w 2364839"/>
              <a:gd name="connsiteY1" fmla="*/ 278815 h 1209258"/>
              <a:gd name="connsiteX2" fmla="*/ 2273299 w 2364839"/>
              <a:gd name="connsiteY2" fmla="*/ 150479 h 1209258"/>
              <a:gd name="connsiteX3" fmla="*/ 2209130 w 2364839"/>
              <a:gd name="connsiteY3" fmla="*/ 1209258 h 1209258"/>
              <a:gd name="connsiteX0" fmla="*/ 11663 w 2365140"/>
              <a:gd name="connsiteY0" fmla="*/ 285462 h 1247988"/>
              <a:gd name="connsiteX1" fmla="*/ 1359200 w 2365140"/>
              <a:gd name="connsiteY1" fmla="*/ 317545 h 1247988"/>
              <a:gd name="connsiteX2" fmla="*/ 2273600 w 2365140"/>
              <a:gd name="connsiteY2" fmla="*/ 189209 h 1247988"/>
              <a:gd name="connsiteX3" fmla="*/ 2209431 w 2365140"/>
              <a:gd name="connsiteY3" fmla="*/ 1247988 h 1247988"/>
              <a:gd name="connsiteX0" fmla="*/ 10638 w 2462500"/>
              <a:gd name="connsiteY0" fmla="*/ 473037 h 1215644"/>
              <a:gd name="connsiteX1" fmla="*/ 1456560 w 2462500"/>
              <a:gd name="connsiteY1" fmla="*/ 285201 h 1215644"/>
              <a:gd name="connsiteX2" fmla="*/ 2370960 w 2462500"/>
              <a:gd name="connsiteY2" fmla="*/ 156865 h 1215644"/>
              <a:gd name="connsiteX3" fmla="*/ 2306791 w 2462500"/>
              <a:gd name="connsiteY3" fmla="*/ 1215644 h 1215644"/>
              <a:gd name="connsiteX0" fmla="*/ 11139 w 2393553"/>
              <a:gd name="connsiteY0" fmla="*/ 359832 h 1212399"/>
              <a:gd name="connsiteX1" fmla="*/ 1387613 w 2393553"/>
              <a:gd name="connsiteY1" fmla="*/ 281956 h 1212399"/>
              <a:gd name="connsiteX2" fmla="*/ 2302013 w 2393553"/>
              <a:gd name="connsiteY2" fmla="*/ 153620 h 1212399"/>
              <a:gd name="connsiteX3" fmla="*/ 2237844 w 2393553"/>
              <a:gd name="connsiteY3" fmla="*/ 1212399 h 1212399"/>
              <a:gd name="connsiteX0" fmla="*/ 11317 w 2370582"/>
              <a:gd name="connsiteY0" fmla="*/ 312198 h 1211064"/>
              <a:gd name="connsiteX1" fmla="*/ 1364642 w 2370582"/>
              <a:gd name="connsiteY1" fmla="*/ 280621 h 1211064"/>
              <a:gd name="connsiteX2" fmla="*/ 2279042 w 2370582"/>
              <a:gd name="connsiteY2" fmla="*/ 152285 h 1211064"/>
              <a:gd name="connsiteX3" fmla="*/ 2214873 w 2370582"/>
              <a:gd name="connsiteY3" fmla="*/ 1211064 h 1211064"/>
              <a:gd name="connsiteX0" fmla="*/ 11095 w 2399297"/>
              <a:gd name="connsiteY0" fmla="*/ 294340 h 1210568"/>
              <a:gd name="connsiteX1" fmla="*/ 1393357 w 2399297"/>
              <a:gd name="connsiteY1" fmla="*/ 280125 h 1210568"/>
              <a:gd name="connsiteX2" fmla="*/ 2307757 w 2399297"/>
              <a:gd name="connsiteY2" fmla="*/ 151789 h 1210568"/>
              <a:gd name="connsiteX3" fmla="*/ 2243588 w 2399297"/>
              <a:gd name="connsiteY3" fmla="*/ 1210568 h 1210568"/>
              <a:gd name="connsiteX0" fmla="*/ 11272 w 2376325"/>
              <a:gd name="connsiteY0" fmla="*/ 306245 h 1210898"/>
              <a:gd name="connsiteX1" fmla="*/ 1370385 w 2376325"/>
              <a:gd name="connsiteY1" fmla="*/ 280455 h 1210898"/>
              <a:gd name="connsiteX2" fmla="*/ 2284785 w 2376325"/>
              <a:gd name="connsiteY2" fmla="*/ 152119 h 1210898"/>
              <a:gd name="connsiteX3" fmla="*/ 2220616 w 2376325"/>
              <a:gd name="connsiteY3" fmla="*/ 1210898 h 1210898"/>
              <a:gd name="connsiteX0" fmla="*/ 11181 w 2388017"/>
              <a:gd name="connsiteY0" fmla="*/ 289278 h 1210428"/>
              <a:gd name="connsiteX1" fmla="*/ 1382077 w 2388017"/>
              <a:gd name="connsiteY1" fmla="*/ 279985 h 1210428"/>
              <a:gd name="connsiteX2" fmla="*/ 2296477 w 2388017"/>
              <a:gd name="connsiteY2" fmla="*/ 151649 h 1210428"/>
              <a:gd name="connsiteX3" fmla="*/ 2232308 w 2388017"/>
              <a:gd name="connsiteY3" fmla="*/ 1210428 h 1210428"/>
              <a:gd name="connsiteX0" fmla="*/ 0 w 2376836"/>
              <a:gd name="connsiteY0" fmla="*/ 185481 h 1106631"/>
              <a:gd name="connsiteX1" fmla="*/ 2285296 w 2376836"/>
              <a:gd name="connsiteY1" fmla="*/ 47852 h 1106631"/>
              <a:gd name="connsiteX2" fmla="*/ 2221127 w 2376836"/>
              <a:gd name="connsiteY2" fmla="*/ 1106631 h 1106631"/>
              <a:gd name="connsiteX0" fmla="*/ 11645 w 2388481"/>
              <a:gd name="connsiteY0" fmla="*/ 156906 h 1078056"/>
              <a:gd name="connsiteX1" fmla="*/ 2296941 w 2388481"/>
              <a:gd name="connsiteY1" fmla="*/ 19277 h 1078056"/>
              <a:gd name="connsiteX2" fmla="*/ 2232772 w 2388481"/>
              <a:gd name="connsiteY2" fmla="*/ 1078056 h 1078056"/>
              <a:gd name="connsiteX0" fmla="*/ 10859 w 2387695"/>
              <a:gd name="connsiteY0" fmla="*/ 227433 h 1148583"/>
              <a:gd name="connsiteX1" fmla="*/ 2296155 w 2387695"/>
              <a:gd name="connsiteY1" fmla="*/ 89804 h 1148583"/>
              <a:gd name="connsiteX2" fmla="*/ 2231986 w 2387695"/>
              <a:gd name="connsiteY2" fmla="*/ 1148583 h 1148583"/>
              <a:gd name="connsiteX0" fmla="*/ 4333 w 2381169"/>
              <a:gd name="connsiteY0" fmla="*/ 224129 h 1145279"/>
              <a:gd name="connsiteX1" fmla="*/ 2289629 w 2381169"/>
              <a:gd name="connsiteY1" fmla="*/ 86500 h 1145279"/>
              <a:gd name="connsiteX2" fmla="*/ 2225460 w 2381169"/>
              <a:gd name="connsiteY2" fmla="*/ 1145279 h 1145279"/>
              <a:gd name="connsiteX0" fmla="*/ 4567 w 2433958"/>
              <a:gd name="connsiteY0" fmla="*/ 230245 h 1151395"/>
              <a:gd name="connsiteX1" fmla="*/ 2289863 w 2433958"/>
              <a:gd name="connsiteY1" fmla="*/ 92616 h 1151395"/>
              <a:gd name="connsiteX2" fmla="*/ 2225694 w 2433958"/>
              <a:gd name="connsiteY2" fmla="*/ 1151395 h 1151395"/>
              <a:gd name="connsiteX0" fmla="*/ 26039 w 2455430"/>
              <a:gd name="connsiteY0" fmla="*/ 208832 h 1129982"/>
              <a:gd name="connsiteX1" fmla="*/ 2311335 w 2455430"/>
              <a:gd name="connsiteY1" fmla="*/ 71203 h 1129982"/>
              <a:gd name="connsiteX2" fmla="*/ 2247166 w 2455430"/>
              <a:gd name="connsiteY2" fmla="*/ 1129982 h 112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430" h="1129982">
                <a:moveTo>
                  <a:pt x="26039" y="208832"/>
                </a:moveTo>
                <a:cubicBezTo>
                  <a:pt x="-265950" y="1227436"/>
                  <a:pt x="1987181" y="-342699"/>
                  <a:pt x="2311335" y="71203"/>
                </a:cubicBezTo>
                <a:cubicBezTo>
                  <a:pt x="2635489" y="485105"/>
                  <a:pt x="2322029" y="905393"/>
                  <a:pt x="2247166" y="1129982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314394">
            <a:off x="8053065" y="1951522"/>
            <a:ext cx="2235200" cy="163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603565" y="4383680"/>
            <a:ext cx="180000" cy="303213"/>
            <a:chOff x="3384550" y="3911600"/>
            <a:chExt cx="180000" cy="303213"/>
          </a:xfrm>
        </p:grpSpPr>
        <p:sp>
          <p:nvSpPr>
            <p:cNvPr id="41" name="Oval 40"/>
            <p:cNvSpPr/>
            <p:nvPr/>
          </p:nvSpPr>
          <p:spPr>
            <a:xfrm>
              <a:off x="3384550" y="39116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 flipV="1">
              <a:off x="3474550" y="4001601"/>
              <a:ext cx="90000" cy="21321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893252" y="4448625"/>
            <a:ext cx="180000" cy="295275"/>
            <a:chOff x="2946400" y="3886200"/>
            <a:chExt cx="180000" cy="295275"/>
          </a:xfrm>
        </p:grpSpPr>
        <p:sp>
          <p:nvSpPr>
            <p:cNvPr id="48" name="Oval 47"/>
            <p:cNvSpPr/>
            <p:nvPr/>
          </p:nvSpPr>
          <p:spPr>
            <a:xfrm>
              <a:off x="2946400" y="38862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2946400" y="3976201"/>
              <a:ext cx="90000" cy="2052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Freeform 49"/>
          <p:cNvSpPr/>
          <p:nvPr/>
        </p:nvSpPr>
        <p:spPr>
          <a:xfrm>
            <a:off x="3554051" y="3787795"/>
            <a:ext cx="3842637" cy="1454327"/>
          </a:xfrm>
          <a:custGeom>
            <a:avLst/>
            <a:gdLst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263116 w 2858540"/>
              <a:gd name="connsiteY8" fmla="*/ 277800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603357 w 2858540"/>
              <a:gd name="connsiteY8" fmla="*/ 192740 h 1436749"/>
              <a:gd name="connsiteX9" fmla="*/ 2858540 w 2858540"/>
              <a:gd name="connsiteY9" fmla="*/ 1394218 h 1436749"/>
              <a:gd name="connsiteX0" fmla="*/ 189768 w 2917793"/>
              <a:gd name="connsiteY0" fmla="*/ 1436749 h 1436749"/>
              <a:gd name="connsiteX1" fmla="*/ 593805 w 2917793"/>
              <a:gd name="connsiteY1" fmla="*/ 256535 h 1436749"/>
              <a:gd name="connsiteX2" fmla="*/ 1572000 w 2917793"/>
              <a:gd name="connsiteY2" fmla="*/ 990181 h 1436749"/>
              <a:gd name="connsiteX3" fmla="*/ 2411972 w 2917793"/>
              <a:gd name="connsiteY3" fmla="*/ 1128404 h 1436749"/>
              <a:gd name="connsiteX4" fmla="*/ 2316279 w 2917793"/>
              <a:gd name="connsiteY4" fmla="*/ 426656 h 1436749"/>
              <a:gd name="connsiteX5" fmla="*/ 476847 w 2917793"/>
              <a:gd name="connsiteY5" fmla="*/ 11986 h 1436749"/>
              <a:gd name="connsiteX6" fmla="*/ 40912 w 2917793"/>
              <a:gd name="connsiteY6" fmla="*/ 883856 h 1436749"/>
              <a:gd name="connsiteX7" fmla="*/ 1253023 w 2917793"/>
              <a:gd name="connsiteY7" fmla="*/ 1149670 h 1436749"/>
              <a:gd name="connsiteX8" fmla="*/ 2603357 w 2917793"/>
              <a:gd name="connsiteY8" fmla="*/ 192740 h 1436749"/>
              <a:gd name="connsiteX9" fmla="*/ 2858540 w 2917793"/>
              <a:gd name="connsiteY9" fmla="*/ 1394218 h 1436749"/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2411972 w 2858540"/>
              <a:gd name="connsiteY2" fmla="*/ 1128404 h 1436749"/>
              <a:gd name="connsiteX3" fmla="*/ 2316279 w 2858540"/>
              <a:gd name="connsiteY3" fmla="*/ 426656 h 1436749"/>
              <a:gd name="connsiteX4" fmla="*/ 476847 w 2858540"/>
              <a:gd name="connsiteY4" fmla="*/ 11986 h 1436749"/>
              <a:gd name="connsiteX5" fmla="*/ 40912 w 2858540"/>
              <a:gd name="connsiteY5" fmla="*/ 883856 h 1436749"/>
              <a:gd name="connsiteX6" fmla="*/ 1253023 w 2858540"/>
              <a:gd name="connsiteY6" fmla="*/ 1149670 h 1436749"/>
              <a:gd name="connsiteX7" fmla="*/ 2380074 w 2858540"/>
              <a:gd name="connsiteY7" fmla="*/ 182107 h 1436749"/>
              <a:gd name="connsiteX8" fmla="*/ 2858540 w 2858540"/>
              <a:gd name="connsiteY8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2411972 w 2858540"/>
              <a:gd name="connsiteY2" fmla="*/ 1128404 h 1436749"/>
              <a:gd name="connsiteX3" fmla="*/ 2316279 w 2858540"/>
              <a:gd name="connsiteY3" fmla="*/ 426656 h 1436749"/>
              <a:gd name="connsiteX4" fmla="*/ 476847 w 2858540"/>
              <a:gd name="connsiteY4" fmla="*/ 11986 h 1436749"/>
              <a:gd name="connsiteX5" fmla="*/ 40912 w 2858540"/>
              <a:gd name="connsiteY5" fmla="*/ 883856 h 1436749"/>
              <a:gd name="connsiteX6" fmla="*/ 1253023 w 2858540"/>
              <a:gd name="connsiteY6" fmla="*/ 1149670 h 1436749"/>
              <a:gd name="connsiteX7" fmla="*/ 2380074 w 2858540"/>
              <a:gd name="connsiteY7" fmla="*/ 182107 h 1436749"/>
              <a:gd name="connsiteX8" fmla="*/ 2858540 w 2858540"/>
              <a:gd name="connsiteY8" fmla="*/ 1394218 h 1436749"/>
              <a:gd name="connsiteX0" fmla="*/ 191546 w 2860318"/>
              <a:gd name="connsiteY0" fmla="*/ 1426420 h 1426420"/>
              <a:gd name="connsiteX1" fmla="*/ 712542 w 2860318"/>
              <a:gd name="connsiteY1" fmla="*/ 384429 h 1426420"/>
              <a:gd name="connsiteX2" fmla="*/ 2413750 w 2860318"/>
              <a:gd name="connsiteY2" fmla="*/ 1118075 h 1426420"/>
              <a:gd name="connsiteX3" fmla="*/ 478625 w 2860318"/>
              <a:gd name="connsiteY3" fmla="*/ 1657 h 1426420"/>
              <a:gd name="connsiteX4" fmla="*/ 42690 w 2860318"/>
              <a:gd name="connsiteY4" fmla="*/ 873527 h 1426420"/>
              <a:gd name="connsiteX5" fmla="*/ 1254801 w 2860318"/>
              <a:gd name="connsiteY5" fmla="*/ 1139341 h 1426420"/>
              <a:gd name="connsiteX6" fmla="*/ 2381852 w 2860318"/>
              <a:gd name="connsiteY6" fmla="*/ 171778 h 1426420"/>
              <a:gd name="connsiteX7" fmla="*/ 2860318 w 2860318"/>
              <a:gd name="connsiteY7" fmla="*/ 1383889 h 1426420"/>
              <a:gd name="connsiteX0" fmla="*/ 191546 w 2860318"/>
              <a:gd name="connsiteY0" fmla="*/ 1426420 h 1426420"/>
              <a:gd name="connsiteX1" fmla="*/ 712542 w 2860318"/>
              <a:gd name="connsiteY1" fmla="*/ 384429 h 1426420"/>
              <a:gd name="connsiteX2" fmla="*/ 2413750 w 2860318"/>
              <a:gd name="connsiteY2" fmla="*/ 1118075 h 1426420"/>
              <a:gd name="connsiteX3" fmla="*/ 478625 w 2860318"/>
              <a:gd name="connsiteY3" fmla="*/ 1657 h 1426420"/>
              <a:gd name="connsiteX4" fmla="*/ 42690 w 2860318"/>
              <a:gd name="connsiteY4" fmla="*/ 873527 h 1426420"/>
              <a:gd name="connsiteX5" fmla="*/ 1254801 w 2860318"/>
              <a:gd name="connsiteY5" fmla="*/ 1139341 h 1426420"/>
              <a:gd name="connsiteX6" fmla="*/ 2381852 w 2860318"/>
              <a:gd name="connsiteY6" fmla="*/ 171778 h 1426420"/>
              <a:gd name="connsiteX7" fmla="*/ 2860318 w 2860318"/>
              <a:gd name="connsiteY7" fmla="*/ 1383889 h 1426420"/>
              <a:gd name="connsiteX0" fmla="*/ 192797 w 2861569"/>
              <a:gd name="connsiteY0" fmla="*/ 1425162 h 1425162"/>
              <a:gd name="connsiteX1" fmla="*/ 713793 w 2861569"/>
              <a:gd name="connsiteY1" fmla="*/ 383171 h 1425162"/>
              <a:gd name="connsiteX2" fmla="*/ 2478796 w 2861569"/>
              <a:gd name="connsiteY2" fmla="*/ 989226 h 1425162"/>
              <a:gd name="connsiteX3" fmla="*/ 479876 w 2861569"/>
              <a:gd name="connsiteY3" fmla="*/ 399 h 1425162"/>
              <a:gd name="connsiteX4" fmla="*/ 43941 w 2861569"/>
              <a:gd name="connsiteY4" fmla="*/ 872269 h 1425162"/>
              <a:gd name="connsiteX5" fmla="*/ 1256052 w 2861569"/>
              <a:gd name="connsiteY5" fmla="*/ 1138083 h 1425162"/>
              <a:gd name="connsiteX6" fmla="*/ 2383103 w 2861569"/>
              <a:gd name="connsiteY6" fmla="*/ 170520 h 1425162"/>
              <a:gd name="connsiteX7" fmla="*/ 2861569 w 2861569"/>
              <a:gd name="connsiteY7" fmla="*/ 1382631 h 1425162"/>
              <a:gd name="connsiteX0" fmla="*/ 160186 w 2828958"/>
              <a:gd name="connsiteY0" fmla="*/ 1403907 h 1403907"/>
              <a:gd name="connsiteX1" fmla="*/ 681182 w 2828958"/>
              <a:gd name="connsiteY1" fmla="*/ 361916 h 1403907"/>
              <a:gd name="connsiteX2" fmla="*/ 2446185 w 2828958"/>
              <a:gd name="connsiteY2" fmla="*/ 967971 h 1403907"/>
              <a:gd name="connsiteX3" fmla="*/ 723712 w 2828958"/>
              <a:gd name="connsiteY3" fmla="*/ 409 h 1403907"/>
              <a:gd name="connsiteX4" fmla="*/ 11330 w 2828958"/>
              <a:gd name="connsiteY4" fmla="*/ 851014 h 1403907"/>
              <a:gd name="connsiteX5" fmla="*/ 1223441 w 2828958"/>
              <a:gd name="connsiteY5" fmla="*/ 1116828 h 1403907"/>
              <a:gd name="connsiteX6" fmla="*/ 2350492 w 2828958"/>
              <a:gd name="connsiteY6" fmla="*/ 149265 h 1403907"/>
              <a:gd name="connsiteX7" fmla="*/ 2828958 w 2828958"/>
              <a:gd name="connsiteY7" fmla="*/ 1361376 h 1403907"/>
              <a:gd name="connsiteX0" fmla="*/ 160186 w 2828958"/>
              <a:gd name="connsiteY0" fmla="*/ 1403907 h 1403907"/>
              <a:gd name="connsiteX1" fmla="*/ 681182 w 2828958"/>
              <a:gd name="connsiteY1" fmla="*/ 361916 h 1403907"/>
              <a:gd name="connsiteX2" fmla="*/ 2446185 w 2828958"/>
              <a:gd name="connsiteY2" fmla="*/ 967971 h 1403907"/>
              <a:gd name="connsiteX3" fmla="*/ 723712 w 2828958"/>
              <a:gd name="connsiteY3" fmla="*/ 409 h 1403907"/>
              <a:gd name="connsiteX4" fmla="*/ 11330 w 2828958"/>
              <a:gd name="connsiteY4" fmla="*/ 851014 h 1403907"/>
              <a:gd name="connsiteX5" fmla="*/ 1223441 w 2828958"/>
              <a:gd name="connsiteY5" fmla="*/ 1116828 h 1403907"/>
              <a:gd name="connsiteX6" fmla="*/ 2350492 w 2828958"/>
              <a:gd name="connsiteY6" fmla="*/ 149265 h 1403907"/>
              <a:gd name="connsiteX7" fmla="*/ 2828958 w 2828958"/>
              <a:gd name="connsiteY7" fmla="*/ 1361376 h 1403907"/>
              <a:gd name="connsiteX0" fmla="*/ 218714 w 2887486"/>
              <a:gd name="connsiteY0" fmla="*/ 1403830 h 1403830"/>
              <a:gd name="connsiteX1" fmla="*/ 739710 w 2887486"/>
              <a:gd name="connsiteY1" fmla="*/ 361839 h 1403830"/>
              <a:gd name="connsiteX2" fmla="*/ 2504713 w 2887486"/>
              <a:gd name="connsiteY2" fmla="*/ 967894 h 1403830"/>
              <a:gd name="connsiteX3" fmla="*/ 782240 w 2887486"/>
              <a:gd name="connsiteY3" fmla="*/ 332 h 1403830"/>
              <a:gd name="connsiteX4" fmla="*/ 69858 w 2887486"/>
              <a:gd name="connsiteY4" fmla="*/ 850937 h 1403830"/>
              <a:gd name="connsiteX5" fmla="*/ 2409020 w 2887486"/>
              <a:gd name="connsiteY5" fmla="*/ 149188 h 1403830"/>
              <a:gd name="connsiteX6" fmla="*/ 2887486 w 2887486"/>
              <a:gd name="connsiteY6" fmla="*/ 1361299 h 1403830"/>
              <a:gd name="connsiteX0" fmla="*/ 460466 w 3129238"/>
              <a:gd name="connsiteY0" fmla="*/ 1404854 h 1404854"/>
              <a:gd name="connsiteX1" fmla="*/ 981462 w 3129238"/>
              <a:gd name="connsiteY1" fmla="*/ 362863 h 1404854"/>
              <a:gd name="connsiteX2" fmla="*/ 2746465 w 3129238"/>
              <a:gd name="connsiteY2" fmla="*/ 968918 h 1404854"/>
              <a:gd name="connsiteX3" fmla="*/ 1023992 w 3129238"/>
              <a:gd name="connsiteY3" fmla="*/ 1356 h 1404854"/>
              <a:gd name="connsiteX4" fmla="*/ 311610 w 3129238"/>
              <a:gd name="connsiteY4" fmla="*/ 851961 h 1404854"/>
              <a:gd name="connsiteX5" fmla="*/ 2650772 w 3129238"/>
              <a:gd name="connsiteY5" fmla="*/ 150212 h 1404854"/>
              <a:gd name="connsiteX6" fmla="*/ 3129238 w 3129238"/>
              <a:gd name="connsiteY6" fmla="*/ 1362323 h 1404854"/>
              <a:gd name="connsiteX0" fmla="*/ 125678 w 2794450"/>
              <a:gd name="connsiteY0" fmla="*/ 1403997 h 1403997"/>
              <a:gd name="connsiteX1" fmla="*/ 646674 w 2794450"/>
              <a:gd name="connsiteY1" fmla="*/ 362006 h 1403997"/>
              <a:gd name="connsiteX2" fmla="*/ 2411677 w 2794450"/>
              <a:gd name="connsiteY2" fmla="*/ 968061 h 1403997"/>
              <a:gd name="connsiteX3" fmla="*/ 689204 w 2794450"/>
              <a:gd name="connsiteY3" fmla="*/ 499 h 1403997"/>
              <a:gd name="connsiteX4" fmla="*/ 380859 w 2794450"/>
              <a:gd name="connsiteY4" fmla="*/ 1074387 h 1403997"/>
              <a:gd name="connsiteX5" fmla="*/ 2315984 w 2794450"/>
              <a:gd name="connsiteY5" fmla="*/ 149355 h 1403997"/>
              <a:gd name="connsiteX6" fmla="*/ 2794450 w 2794450"/>
              <a:gd name="connsiteY6" fmla="*/ 1361466 h 1403997"/>
              <a:gd name="connsiteX0" fmla="*/ 125678 w 2794450"/>
              <a:gd name="connsiteY0" fmla="*/ 1403997 h 1403997"/>
              <a:gd name="connsiteX1" fmla="*/ 646674 w 2794450"/>
              <a:gd name="connsiteY1" fmla="*/ 362006 h 1403997"/>
              <a:gd name="connsiteX2" fmla="*/ 2411677 w 2794450"/>
              <a:gd name="connsiteY2" fmla="*/ 968061 h 1403997"/>
              <a:gd name="connsiteX3" fmla="*/ 689204 w 2794450"/>
              <a:gd name="connsiteY3" fmla="*/ 499 h 1403997"/>
              <a:gd name="connsiteX4" fmla="*/ 380859 w 2794450"/>
              <a:gd name="connsiteY4" fmla="*/ 1074387 h 1403997"/>
              <a:gd name="connsiteX5" fmla="*/ 2315984 w 2794450"/>
              <a:gd name="connsiteY5" fmla="*/ 149355 h 1403997"/>
              <a:gd name="connsiteX6" fmla="*/ 2794450 w 2794450"/>
              <a:gd name="connsiteY6" fmla="*/ 1361466 h 1403997"/>
              <a:gd name="connsiteX0" fmla="*/ 125678 w 2794450"/>
              <a:gd name="connsiteY0" fmla="*/ 1403749 h 1403749"/>
              <a:gd name="connsiteX1" fmla="*/ 519084 w 2794450"/>
              <a:gd name="connsiteY1" fmla="*/ 340493 h 1403749"/>
              <a:gd name="connsiteX2" fmla="*/ 2411677 w 2794450"/>
              <a:gd name="connsiteY2" fmla="*/ 967813 h 1403749"/>
              <a:gd name="connsiteX3" fmla="*/ 689204 w 2794450"/>
              <a:gd name="connsiteY3" fmla="*/ 251 h 1403749"/>
              <a:gd name="connsiteX4" fmla="*/ 380859 w 2794450"/>
              <a:gd name="connsiteY4" fmla="*/ 1074139 h 1403749"/>
              <a:gd name="connsiteX5" fmla="*/ 2315984 w 2794450"/>
              <a:gd name="connsiteY5" fmla="*/ 149107 h 1403749"/>
              <a:gd name="connsiteX6" fmla="*/ 2794450 w 2794450"/>
              <a:gd name="connsiteY6" fmla="*/ 1361218 h 1403749"/>
              <a:gd name="connsiteX0" fmla="*/ 125678 w 2794450"/>
              <a:gd name="connsiteY0" fmla="*/ 1403749 h 1403749"/>
              <a:gd name="connsiteX1" fmla="*/ 519084 w 2794450"/>
              <a:gd name="connsiteY1" fmla="*/ 340493 h 1403749"/>
              <a:gd name="connsiteX2" fmla="*/ 2411677 w 2794450"/>
              <a:gd name="connsiteY2" fmla="*/ 967813 h 1403749"/>
              <a:gd name="connsiteX3" fmla="*/ 689204 w 2794450"/>
              <a:gd name="connsiteY3" fmla="*/ 251 h 1403749"/>
              <a:gd name="connsiteX4" fmla="*/ 380859 w 2794450"/>
              <a:gd name="connsiteY4" fmla="*/ 1074139 h 1403749"/>
              <a:gd name="connsiteX5" fmla="*/ 2315984 w 2794450"/>
              <a:gd name="connsiteY5" fmla="*/ 149107 h 1403749"/>
              <a:gd name="connsiteX6" fmla="*/ 2794450 w 2794450"/>
              <a:gd name="connsiteY6" fmla="*/ 1361218 h 1403749"/>
              <a:gd name="connsiteX0" fmla="*/ 125678 w 2794450"/>
              <a:gd name="connsiteY0" fmla="*/ 1404132 h 1404132"/>
              <a:gd name="connsiteX1" fmla="*/ 519084 w 2794450"/>
              <a:gd name="connsiteY1" fmla="*/ 340876 h 1404132"/>
              <a:gd name="connsiteX2" fmla="*/ 2411677 w 2794450"/>
              <a:gd name="connsiteY2" fmla="*/ 968196 h 1404132"/>
              <a:gd name="connsiteX3" fmla="*/ 689204 w 2794450"/>
              <a:gd name="connsiteY3" fmla="*/ 634 h 1404132"/>
              <a:gd name="connsiteX4" fmla="*/ 380859 w 2794450"/>
              <a:gd name="connsiteY4" fmla="*/ 1074522 h 1404132"/>
              <a:gd name="connsiteX5" fmla="*/ 2315984 w 2794450"/>
              <a:gd name="connsiteY5" fmla="*/ 149490 h 1404132"/>
              <a:gd name="connsiteX6" fmla="*/ 2794450 w 2794450"/>
              <a:gd name="connsiteY6" fmla="*/ 1361601 h 1404132"/>
              <a:gd name="connsiteX0" fmla="*/ 0 w 3147238"/>
              <a:gd name="connsiteY0" fmla="*/ 1393499 h 1393499"/>
              <a:gd name="connsiteX1" fmla="*/ 871872 w 3147238"/>
              <a:gd name="connsiteY1" fmla="*/ 340876 h 1393499"/>
              <a:gd name="connsiteX2" fmla="*/ 2764465 w 3147238"/>
              <a:gd name="connsiteY2" fmla="*/ 968196 h 1393499"/>
              <a:gd name="connsiteX3" fmla="*/ 1041992 w 3147238"/>
              <a:gd name="connsiteY3" fmla="*/ 634 h 1393499"/>
              <a:gd name="connsiteX4" fmla="*/ 733647 w 3147238"/>
              <a:gd name="connsiteY4" fmla="*/ 1074522 h 1393499"/>
              <a:gd name="connsiteX5" fmla="*/ 2668772 w 3147238"/>
              <a:gd name="connsiteY5" fmla="*/ 149490 h 1393499"/>
              <a:gd name="connsiteX6" fmla="*/ 3147238 w 3147238"/>
              <a:gd name="connsiteY6" fmla="*/ 1361601 h 1393499"/>
              <a:gd name="connsiteX0" fmla="*/ 29799 w 3177037"/>
              <a:gd name="connsiteY0" fmla="*/ 1393499 h 1393499"/>
              <a:gd name="connsiteX1" fmla="*/ 901671 w 3177037"/>
              <a:gd name="connsiteY1" fmla="*/ 340876 h 1393499"/>
              <a:gd name="connsiteX2" fmla="*/ 2794264 w 3177037"/>
              <a:gd name="connsiteY2" fmla="*/ 968196 h 1393499"/>
              <a:gd name="connsiteX3" fmla="*/ 1071791 w 3177037"/>
              <a:gd name="connsiteY3" fmla="*/ 634 h 1393499"/>
              <a:gd name="connsiteX4" fmla="*/ 763446 w 3177037"/>
              <a:gd name="connsiteY4" fmla="*/ 1074522 h 1393499"/>
              <a:gd name="connsiteX5" fmla="*/ 2698571 w 3177037"/>
              <a:gd name="connsiteY5" fmla="*/ 149490 h 1393499"/>
              <a:gd name="connsiteX6" fmla="*/ 3177037 w 3177037"/>
              <a:gd name="connsiteY6" fmla="*/ 1361601 h 1393499"/>
              <a:gd name="connsiteX0" fmla="*/ 25703 w 3172941"/>
              <a:gd name="connsiteY0" fmla="*/ 1393115 h 1393115"/>
              <a:gd name="connsiteX1" fmla="*/ 1014533 w 3172941"/>
              <a:gd name="connsiteY1" fmla="*/ 308594 h 1393115"/>
              <a:gd name="connsiteX2" fmla="*/ 2790168 w 3172941"/>
              <a:gd name="connsiteY2" fmla="*/ 967812 h 1393115"/>
              <a:gd name="connsiteX3" fmla="*/ 1067695 w 3172941"/>
              <a:gd name="connsiteY3" fmla="*/ 250 h 1393115"/>
              <a:gd name="connsiteX4" fmla="*/ 759350 w 3172941"/>
              <a:gd name="connsiteY4" fmla="*/ 1074138 h 1393115"/>
              <a:gd name="connsiteX5" fmla="*/ 2694475 w 3172941"/>
              <a:gd name="connsiteY5" fmla="*/ 149106 h 1393115"/>
              <a:gd name="connsiteX6" fmla="*/ 3172941 w 3172941"/>
              <a:gd name="connsiteY6" fmla="*/ 1361217 h 1393115"/>
              <a:gd name="connsiteX0" fmla="*/ 25549 w 3172787"/>
              <a:gd name="connsiteY0" fmla="*/ 1392868 h 1392868"/>
              <a:gd name="connsiteX1" fmla="*/ 1014379 w 3172787"/>
              <a:gd name="connsiteY1" fmla="*/ 308347 h 1392868"/>
              <a:gd name="connsiteX2" fmla="*/ 2758117 w 3172787"/>
              <a:gd name="connsiteY2" fmla="*/ 1063258 h 1392868"/>
              <a:gd name="connsiteX3" fmla="*/ 1067541 w 3172787"/>
              <a:gd name="connsiteY3" fmla="*/ 3 h 1392868"/>
              <a:gd name="connsiteX4" fmla="*/ 759196 w 3172787"/>
              <a:gd name="connsiteY4" fmla="*/ 1073891 h 1392868"/>
              <a:gd name="connsiteX5" fmla="*/ 2694321 w 3172787"/>
              <a:gd name="connsiteY5" fmla="*/ 148859 h 1392868"/>
              <a:gd name="connsiteX6" fmla="*/ 3172787 w 3172787"/>
              <a:gd name="connsiteY6" fmla="*/ 1360970 h 1392868"/>
              <a:gd name="connsiteX0" fmla="*/ 25549 w 3172787"/>
              <a:gd name="connsiteY0" fmla="*/ 1392868 h 1392868"/>
              <a:gd name="connsiteX1" fmla="*/ 1014379 w 3172787"/>
              <a:gd name="connsiteY1" fmla="*/ 308347 h 1392868"/>
              <a:gd name="connsiteX2" fmla="*/ 2758117 w 3172787"/>
              <a:gd name="connsiteY2" fmla="*/ 1063258 h 1392868"/>
              <a:gd name="connsiteX3" fmla="*/ 1067541 w 3172787"/>
              <a:gd name="connsiteY3" fmla="*/ 3 h 1392868"/>
              <a:gd name="connsiteX4" fmla="*/ 759196 w 3172787"/>
              <a:gd name="connsiteY4" fmla="*/ 1073891 h 1392868"/>
              <a:gd name="connsiteX5" fmla="*/ 2694321 w 3172787"/>
              <a:gd name="connsiteY5" fmla="*/ 148859 h 1392868"/>
              <a:gd name="connsiteX6" fmla="*/ 3172787 w 3172787"/>
              <a:gd name="connsiteY6" fmla="*/ 1360970 h 1392868"/>
              <a:gd name="connsiteX0" fmla="*/ 25549 w 3172787"/>
              <a:gd name="connsiteY0" fmla="*/ 1435397 h 1435397"/>
              <a:gd name="connsiteX1" fmla="*/ 1014379 w 3172787"/>
              <a:gd name="connsiteY1" fmla="*/ 350876 h 1435397"/>
              <a:gd name="connsiteX2" fmla="*/ 2758117 w 3172787"/>
              <a:gd name="connsiteY2" fmla="*/ 1105787 h 1435397"/>
              <a:gd name="connsiteX3" fmla="*/ 971848 w 3172787"/>
              <a:gd name="connsiteY3" fmla="*/ 2 h 1435397"/>
              <a:gd name="connsiteX4" fmla="*/ 759196 w 3172787"/>
              <a:gd name="connsiteY4" fmla="*/ 1116420 h 1435397"/>
              <a:gd name="connsiteX5" fmla="*/ 2694321 w 3172787"/>
              <a:gd name="connsiteY5" fmla="*/ 191388 h 1435397"/>
              <a:gd name="connsiteX6" fmla="*/ 3172787 w 3172787"/>
              <a:gd name="connsiteY6" fmla="*/ 1403499 h 1435397"/>
              <a:gd name="connsiteX0" fmla="*/ 25549 w 3172787"/>
              <a:gd name="connsiteY0" fmla="*/ 1435398 h 1435398"/>
              <a:gd name="connsiteX1" fmla="*/ 1014379 w 3172787"/>
              <a:gd name="connsiteY1" fmla="*/ 350877 h 1435398"/>
              <a:gd name="connsiteX2" fmla="*/ 2758117 w 3172787"/>
              <a:gd name="connsiteY2" fmla="*/ 1105788 h 1435398"/>
              <a:gd name="connsiteX3" fmla="*/ 971848 w 3172787"/>
              <a:gd name="connsiteY3" fmla="*/ 3 h 1435398"/>
              <a:gd name="connsiteX4" fmla="*/ 759196 w 3172787"/>
              <a:gd name="connsiteY4" fmla="*/ 1116421 h 1435398"/>
              <a:gd name="connsiteX5" fmla="*/ 2694321 w 3172787"/>
              <a:gd name="connsiteY5" fmla="*/ 191389 h 1435398"/>
              <a:gd name="connsiteX6" fmla="*/ 3172787 w 3172787"/>
              <a:gd name="connsiteY6" fmla="*/ 1403500 h 1435398"/>
              <a:gd name="connsiteX0" fmla="*/ 25549 w 3172787"/>
              <a:gd name="connsiteY0" fmla="*/ 1435398 h 1435398"/>
              <a:gd name="connsiteX1" fmla="*/ 1014379 w 3172787"/>
              <a:gd name="connsiteY1" fmla="*/ 350877 h 1435398"/>
              <a:gd name="connsiteX2" fmla="*/ 2758117 w 3172787"/>
              <a:gd name="connsiteY2" fmla="*/ 1105788 h 1435398"/>
              <a:gd name="connsiteX3" fmla="*/ 971848 w 3172787"/>
              <a:gd name="connsiteY3" fmla="*/ 3 h 1435398"/>
              <a:gd name="connsiteX4" fmla="*/ 759196 w 3172787"/>
              <a:gd name="connsiteY4" fmla="*/ 1116421 h 1435398"/>
              <a:gd name="connsiteX5" fmla="*/ 2694321 w 3172787"/>
              <a:gd name="connsiteY5" fmla="*/ 191389 h 1435398"/>
              <a:gd name="connsiteX6" fmla="*/ 3172787 w 3172787"/>
              <a:gd name="connsiteY6" fmla="*/ 1403500 h 1435398"/>
              <a:gd name="connsiteX0" fmla="*/ 25549 w 3172787"/>
              <a:gd name="connsiteY0" fmla="*/ 1454327 h 1454327"/>
              <a:gd name="connsiteX1" fmla="*/ 1014379 w 3172787"/>
              <a:gd name="connsiteY1" fmla="*/ 369806 h 1454327"/>
              <a:gd name="connsiteX2" fmla="*/ 2758117 w 3172787"/>
              <a:gd name="connsiteY2" fmla="*/ 1124717 h 1454327"/>
              <a:gd name="connsiteX3" fmla="*/ 971848 w 3172787"/>
              <a:gd name="connsiteY3" fmla="*/ 18932 h 1454327"/>
              <a:gd name="connsiteX4" fmla="*/ 759196 w 3172787"/>
              <a:gd name="connsiteY4" fmla="*/ 1135350 h 1454327"/>
              <a:gd name="connsiteX5" fmla="*/ 2694321 w 3172787"/>
              <a:gd name="connsiteY5" fmla="*/ 210318 h 1454327"/>
              <a:gd name="connsiteX6" fmla="*/ 3172787 w 3172787"/>
              <a:gd name="connsiteY6" fmla="*/ 1422429 h 1454327"/>
              <a:gd name="connsiteX0" fmla="*/ 25549 w 3470499"/>
              <a:gd name="connsiteY0" fmla="*/ 1454327 h 1454327"/>
              <a:gd name="connsiteX1" fmla="*/ 1014379 w 3470499"/>
              <a:gd name="connsiteY1" fmla="*/ 369806 h 1454327"/>
              <a:gd name="connsiteX2" fmla="*/ 2758117 w 3470499"/>
              <a:gd name="connsiteY2" fmla="*/ 1124717 h 1454327"/>
              <a:gd name="connsiteX3" fmla="*/ 971848 w 3470499"/>
              <a:gd name="connsiteY3" fmla="*/ 18932 h 1454327"/>
              <a:gd name="connsiteX4" fmla="*/ 759196 w 3470499"/>
              <a:gd name="connsiteY4" fmla="*/ 1135350 h 1454327"/>
              <a:gd name="connsiteX5" fmla="*/ 2694321 w 3470499"/>
              <a:gd name="connsiteY5" fmla="*/ 210318 h 1454327"/>
              <a:gd name="connsiteX6" fmla="*/ 3470499 w 3470499"/>
              <a:gd name="connsiteY6" fmla="*/ 1433062 h 1454327"/>
              <a:gd name="connsiteX0" fmla="*/ 25549 w 3279113"/>
              <a:gd name="connsiteY0" fmla="*/ 1454327 h 1454327"/>
              <a:gd name="connsiteX1" fmla="*/ 1014379 w 3279113"/>
              <a:gd name="connsiteY1" fmla="*/ 369806 h 1454327"/>
              <a:gd name="connsiteX2" fmla="*/ 2758117 w 3279113"/>
              <a:gd name="connsiteY2" fmla="*/ 1124717 h 1454327"/>
              <a:gd name="connsiteX3" fmla="*/ 971848 w 3279113"/>
              <a:gd name="connsiteY3" fmla="*/ 18932 h 1454327"/>
              <a:gd name="connsiteX4" fmla="*/ 759196 w 3279113"/>
              <a:gd name="connsiteY4" fmla="*/ 1135350 h 1454327"/>
              <a:gd name="connsiteX5" fmla="*/ 2694321 w 3279113"/>
              <a:gd name="connsiteY5" fmla="*/ 210318 h 1454327"/>
              <a:gd name="connsiteX6" fmla="*/ 3279113 w 3279113"/>
              <a:gd name="connsiteY6" fmla="*/ 1390532 h 1454327"/>
              <a:gd name="connsiteX0" fmla="*/ 25549 w 3279113"/>
              <a:gd name="connsiteY0" fmla="*/ 1454327 h 1454327"/>
              <a:gd name="connsiteX1" fmla="*/ 1014379 w 3279113"/>
              <a:gd name="connsiteY1" fmla="*/ 369806 h 1454327"/>
              <a:gd name="connsiteX2" fmla="*/ 2758117 w 3279113"/>
              <a:gd name="connsiteY2" fmla="*/ 1124717 h 1454327"/>
              <a:gd name="connsiteX3" fmla="*/ 971848 w 3279113"/>
              <a:gd name="connsiteY3" fmla="*/ 18932 h 1454327"/>
              <a:gd name="connsiteX4" fmla="*/ 759196 w 3279113"/>
              <a:gd name="connsiteY4" fmla="*/ 1135350 h 1454327"/>
              <a:gd name="connsiteX5" fmla="*/ 2694321 w 3279113"/>
              <a:gd name="connsiteY5" fmla="*/ 210318 h 1454327"/>
              <a:gd name="connsiteX6" fmla="*/ 3279113 w 3279113"/>
              <a:gd name="connsiteY6" fmla="*/ 1390532 h 1454327"/>
              <a:gd name="connsiteX0" fmla="*/ 25549 w 3672517"/>
              <a:gd name="connsiteY0" fmla="*/ 1454327 h 1454327"/>
              <a:gd name="connsiteX1" fmla="*/ 1014379 w 3672517"/>
              <a:gd name="connsiteY1" fmla="*/ 369806 h 1454327"/>
              <a:gd name="connsiteX2" fmla="*/ 2758117 w 3672517"/>
              <a:gd name="connsiteY2" fmla="*/ 1124717 h 1454327"/>
              <a:gd name="connsiteX3" fmla="*/ 971848 w 3672517"/>
              <a:gd name="connsiteY3" fmla="*/ 18932 h 1454327"/>
              <a:gd name="connsiteX4" fmla="*/ 759196 w 3672517"/>
              <a:gd name="connsiteY4" fmla="*/ 1135350 h 1454327"/>
              <a:gd name="connsiteX5" fmla="*/ 2694321 w 3672517"/>
              <a:gd name="connsiteY5" fmla="*/ 210318 h 1454327"/>
              <a:gd name="connsiteX6" fmla="*/ 3672517 w 3672517"/>
              <a:gd name="connsiteY6" fmla="*/ 1316104 h 1454327"/>
              <a:gd name="connsiteX0" fmla="*/ 25549 w 3842637"/>
              <a:gd name="connsiteY0" fmla="*/ 1454327 h 1454327"/>
              <a:gd name="connsiteX1" fmla="*/ 1014379 w 3842637"/>
              <a:gd name="connsiteY1" fmla="*/ 369806 h 1454327"/>
              <a:gd name="connsiteX2" fmla="*/ 2758117 w 3842637"/>
              <a:gd name="connsiteY2" fmla="*/ 1124717 h 1454327"/>
              <a:gd name="connsiteX3" fmla="*/ 971848 w 3842637"/>
              <a:gd name="connsiteY3" fmla="*/ 18932 h 1454327"/>
              <a:gd name="connsiteX4" fmla="*/ 759196 w 3842637"/>
              <a:gd name="connsiteY4" fmla="*/ 1135350 h 1454327"/>
              <a:gd name="connsiteX5" fmla="*/ 2694321 w 3842637"/>
              <a:gd name="connsiteY5" fmla="*/ 210318 h 1454327"/>
              <a:gd name="connsiteX6" fmla="*/ 3842637 w 3842637"/>
              <a:gd name="connsiteY6" fmla="*/ 1369267 h 145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2637" h="1454327">
                <a:moveTo>
                  <a:pt x="25549" y="1454327"/>
                </a:moveTo>
                <a:cubicBezTo>
                  <a:pt x="-142800" y="890801"/>
                  <a:pt x="558951" y="424741"/>
                  <a:pt x="1014379" y="369806"/>
                </a:cubicBezTo>
                <a:cubicBezTo>
                  <a:pt x="1469807" y="314871"/>
                  <a:pt x="2254842" y="1597866"/>
                  <a:pt x="2758117" y="1124717"/>
                </a:cubicBezTo>
                <a:cubicBezTo>
                  <a:pt x="3261392" y="651568"/>
                  <a:pt x="1709039" y="-131696"/>
                  <a:pt x="971848" y="18932"/>
                </a:cubicBezTo>
                <a:cubicBezTo>
                  <a:pt x="234657" y="169560"/>
                  <a:pt x="99978" y="773842"/>
                  <a:pt x="759196" y="1135350"/>
                </a:cubicBezTo>
                <a:cubicBezTo>
                  <a:pt x="1418414" y="1496858"/>
                  <a:pt x="2180414" y="171332"/>
                  <a:pt x="2694321" y="210318"/>
                </a:cubicBezTo>
                <a:cubicBezTo>
                  <a:pt x="3208228" y="249304"/>
                  <a:pt x="3838206" y="820804"/>
                  <a:pt x="3842637" y="1369267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830801" y="3787794"/>
            <a:ext cx="3842637" cy="1454327"/>
          </a:xfrm>
          <a:custGeom>
            <a:avLst/>
            <a:gdLst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263116 w 2858540"/>
              <a:gd name="connsiteY8" fmla="*/ 277800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603357 w 2858540"/>
              <a:gd name="connsiteY8" fmla="*/ 192740 h 1436749"/>
              <a:gd name="connsiteX9" fmla="*/ 2858540 w 2858540"/>
              <a:gd name="connsiteY9" fmla="*/ 1394218 h 1436749"/>
              <a:gd name="connsiteX0" fmla="*/ 189768 w 2917793"/>
              <a:gd name="connsiteY0" fmla="*/ 1436749 h 1436749"/>
              <a:gd name="connsiteX1" fmla="*/ 593805 w 2917793"/>
              <a:gd name="connsiteY1" fmla="*/ 256535 h 1436749"/>
              <a:gd name="connsiteX2" fmla="*/ 1572000 w 2917793"/>
              <a:gd name="connsiteY2" fmla="*/ 990181 h 1436749"/>
              <a:gd name="connsiteX3" fmla="*/ 2411972 w 2917793"/>
              <a:gd name="connsiteY3" fmla="*/ 1128404 h 1436749"/>
              <a:gd name="connsiteX4" fmla="*/ 2316279 w 2917793"/>
              <a:gd name="connsiteY4" fmla="*/ 426656 h 1436749"/>
              <a:gd name="connsiteX5" fmla="*/ 476847 w 2917793"/>
              <a:gd name="connsiteY5" fmla="*/ 11986 h 1436749"/>
              <a:gd name="connsiteX6" fmla="*/ 40912 w 2917793"/>
              <a:gd name="connsiteY6" fmla="*/ 883856 h 1436749"/>
              <a:gd name="connsiteX7" fmla="*/ 1253023 w 2917793"/>
              <a:gd name="connsiteY7" fmla="*/ 1149670 h 1436749"/>
              <a:gd name="connsiteX8" fmla="*/ 2603357 w 2917793"/>
              <a:gd name="connsiteY8" fmla="*/ 192740 h 1436749"/>
              <a:gd name="connsiteX9" fmla="*/ 2858540 w 2917793"/>
              <a:gd name="connsiteY9" fmla="*/ 1394218 h 1436749"/>
              <a:gd name="connsiteX0" fmla="*/ 189768 w 2858540"/>
              <a:gd name="connsiteY0" fmla="*/ 1436749 h 1436749"/>
              <a:gd name="connsiteX1" fmla="*/ 593805 w 2858540"/>
              <a:gd name="connsiteY1" fmla="*/ 256535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1572000 w 2858540"/>
              <a:gd name="connsiteY2" fmla="*/ 990181 h 1436749"/>
              <a:gd name="connsiteX3" fmla="*/ 2411972 w 2858540"/>
              <a:gd name="connsiteY3" fmla="*/ 1128404 h 1436749"/>
              <a:gd name="connsiteX4" fmla="*/ 2316279 w 2858540"/>
              <a:gd name="connsiteY4" fmla="*/ 426656 h 1436749"/>
              <a:gd name="connsiteX5" fmla="*/ 476847 w 2858540"/>
              <a:gd name="connsiteY5" fmla="*/ 11986 h 1436749"/>
              <a:gd name="connsiteX6" fmla="*/ 40912 w 2858540"/>
              <a:gd name="connsiteY6" fmla="*/ 883856 h 1436749"/>
              <a:gd name="connsiteX7" fmla="*/ 1253023 w 2858540"/>
              <a:gd name="connsiteY7" fmla="*/ 1149670 h 1436749"/>
              <a:gd name="connsiteX8" fmla="*/ 2380074 w 2858540"/>
              <a:gd name="connsiteY8" fmla="*/ 182107 h 1436749"/>
              <a:gd name="connsiteX9" fmla="*/ 2858540 w 2858540"/>
              <a:gd name="connsiteY9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2411972 w 2858540"/>
              <a:gd name="connsiteY2" fmla="*/ 1128404 h 1436749"/>
              <a:gd name="connsiteX3" fmla="*/ 2316279 w 2858540"/>
              <a:gd name="connsiteY3" fmla="*/ 426656 h 1436749"/>
              <a:gd name="connsiteX4" fmla="*/ 476847 w 2858540"/>
              <a:gd name="connsiteY4" fmla="*/ 11986 h 1436749"/>
              <a:gd name="connsiteX5" fmla="*/ 40912 w 2858540"/>
              <a:gd name="connsiteY5" fmla="*/ 883856 h 1436749"/>
              <a:gd name="connsiteX6" fmla="*/ 1253023 w 2858540"/>
              <a:gd name="connsiteY6" fmla="*/ 1149670 h 1436749"/>
              <a:gd name="connsiteX7" fmla="*/ 2380074 w 2858540"/>
              <a:gd name="connsiteY7" fmla="*/ 182107 h 1436749"/>
              <a:gd name="connsiteX8" fmla="*/ 2858540 w 2858540"/>
              <a:gd name="connsiteY8" fmla="*/ 1394218 h 1436749"/>
              <a:gd name="connsiteX0" fmla="*/ 189768 w 2858540"/>
              <a:gd name="connsiteY0" fmla="*/ 1436749 h 1436749"/>
              <a:gd name="connsiteX1" fmla="*/ 710764 w 2858540"/>
              <a:gd name="connsiteY1" fmla="*/ 394758 h 1436749"/>
              <a:gd name="connsiteX2" fmla="*/ 2411972 w 2858540"/>
              <a:gd name="connsiteY2" fmla="*/ 1128404 h 1436749"/>
              <a:gd name="connsiteX3" fmla="*/ 2316279 w 2858540"/>
              <a:gd name="connsiteY3" fmla="*/ 426656 h 1436749"/>
              <a:gd name="connsiteX4" fmla="*/ 476847 w 2858540"/>
              <a:gd name="connsiteY4" fmla="*/ 11986 h 1436749"/>
              <a:gd name="connsiteX5" fmla="*/ 40912 w 2858540"/>
              <a:gd name="connsiteY5" fmla="*/ 883856 h 1436749"/>
              <a:gd name="connsiteX6" fmla="*/ 1253023 w 2858540"/>
              <a:gd name="connsiteY6" fmla="*/ 1149670 h 1436749"/>
              <a:gd name="connsiteX7" fmla="*/ 2380074 w 2858540"/>
              <a:gd name="connsiteY7" fmla="*/ 182107 h 1436749"/>
              <a:gd name="connsiteX8" fmla="*/ 2858540 w 2858540"/>
              <a:gd name="connsiteY8" fmla="*/ 1394218 h 1436749"/>
              <a:gd name="connsiteX0" fmla="*/ 191546 w 2860318"/>
              <a:gd name="connsiteY0" fmla="*/ 1426420 h 1426420"/>
              <a:gd name="connsiteX1" fmla="*/ 712542 w 2860318"/>
              <a:gd name="connsiteY1" fmla="*/ 384429 h 1426420"/>
              <a:gd name="connsiteX2" fmla="*/ 2413750 w 2860318"/>
              <a:gd name="connsiteY2" fmla="*/ 1118075 h 1426420"/>
              <a:gd name="connsiteX3" fmla="*/ 478625 w 2860318"/>
              <a:gd name="connsiteY3" fmla="*/ 1657 h 1426420"/>
              <a:gd name="connsiteX4" fmla="*/ 42690 w 2860318"/>
              <a:gd name="connsiteY4" fmla="*/ 873527 h 1426420"/>
              <a:gd name="connsiteX5" fmla="*/ 1254801 w 2860318"/>
              <a:gd name="connsiteY5" fmla="*/ 1139341 h 1426420"/>
              <a:gd name="connsiteX6" fmla="*/ 2381852 w 2860318"/>
              <a:gd name="connsiteY6" fmla="*/ 171778 h 1426420"/>
              <a:gd name="connsiteX7" fmla="*/ 2860318 w 2860318"/>
              <a:gd name="connsiteY7" fmla="*/ 1383889 h 1426420"/>
              <a:gd name="connsiteX0" fmla="*/ 191546 w 2860318"/>
              <a:gd name="connsiteY0" fmla="*/ 1426420 h 1426420"/>
              <a:gd name="connsiteX1" fmla="*/ 712542 w 2860318"/>
              <a:gd name="connsiteY1" fmla="*/ 384429 h 1426420"/>
              <a:gd name="connsiteX2" fmla="*/ 2413750 w 2860318"/>
              <a:gd name="connsiteY2" fmla="*/ 1118075 h 1426420"/>
              <a:gd name="connsiteX3" fmla="*/ 478625 w 2860318"/>
              <a:gd name="connsiteY3" fmla="*/ 1657 h 1426420"/>
              <a:gd name="connsiteX4" fmla="*/ 42690 w 2860318"/>
              <a:gd name="connsiteY4" fmla="*/ 873527 h 1426420"/>
              <a:gd name="connsiteX5" fmla="*/ 1254801 w 2860318"/>
              <a:gd name="connsiteY5" fmla="*/ 1139341 h 1426420"/>
              <a:gd name="connsiteX6" fmla="*/ 2381852 w 2860318"/>
              <a:gd name="connsiteY6" fmla="*/ 171778 h 1426420"/>
              <a:gd name="connsiteX7" fmla="*/ 2860318 w 2860318"/>
              <a:gd name="connsiteY7" fmla="*/ 1383889 h 1426420"/>
              <a:gd name="connsiteX0" fmla="*/ 192797 w 2861569"/>
              <a:gd name="connsiteY0" fmla="*/ 1425162 h 1425162"/>
              <a:gd name="connsiteX1" fmla="*/ 713793 w 2861569"/>
              <a:gd name="connsiteY1" fmla="*/ 383171 h 1425162"/>
              <a:gd name="connsiteX2" fmla="*/ 2478796 w 2861569"/>
              <a:gd name="connsiteY2" fmla="*/ 989226 h 1425162"/>
              <a:gd name="connsiteX3" fmla="*/ 479876 w 2861569"/>
              <a:gd name="connsiteY3" fmla="*/ 399 h 1425162"/>
              <a:gd name="connsiteX4" fmla="*/ 43941 w 2861569"/>
              <a:gd name="connsiteY4" fmla="*/ 872269 h 1425162"/>
              <a:gd name="connsiteX5" fmla="*/ 1256052 w 2861569"/>
              <a:gd name="connsiteY5" fmla="*/ 1138083 h 1425162"/>
              <a:gd name="connsiteX6" fmla="*/ 2383103 w 2861569"/>
              <a:gd name="connsiteY6" fmla="*/ 170520 h 1425162"/>
              <a:gd name="connsiteX7" fmla="*/ 2861569 w 2861569"/>
              <a:gd name="connsiteY7" fmla="*/ 1382631 h 1425162"/>
              <a:gd name="connsiteX0" fmla="*/ 160186 w 2828958"/>
              <a:gd name="connsiteY0" fmla="*/ 1403907 h 1403907"/>
              <a:gd name="connsiteX1" fmla="*/ 681182 w 2828958"/>
              <a:gd name="connsiteY1" fmla="*/ 361916 h 1403907"/>
              <a:gd name="connsiteX2" fmla="*/ 2446185 w 2828958"/>
              <a:gd name="connsiteY2" fmla="*/ 967971 h 1403907"/>
              <a:gd name="connsiteX3" fmla="*/ 723712 w 2828958"/>
              <a:gd name="connsiteY3" fmla="*/ 409 h 1403907"/>
              <a:gd name="connsiteX4" fmla="*/ 11330 w 2828958"/>
              <a:gd name="connsiteY4" fmla="*/ 851014 h 1403907"/>
              <a:gd name="connsiteX5" fmla="*/ 1223441 w 2828958"/>
              <a:gd name="connsiteY5" fmla="*/ 1116828 h 1403907"/>
              <a:gd name="connsiteX6" fmla="*/ 2350492 w 2828958"/>
              <a:gd name="connsiteY6" fmla="*/ 149265 h 1403907"/>
              <a:gd name="connsiteX7" fmla="*/ 2828958 w 2828958"/>
              <a:gd name="connsiteY7" fmla="*/ 1361376 h 1403907"/>
              <a:gd name="connsiteX0" fmla="*/ 160186 w 2828958"/>
              <a:gd name="connsiteY0" fmla="*/ 1403907 h 1403907"/>
              <a:gd name="connsiteX1" fmla="*/ 681182 w 2828958"/>
              <a:gd name="connsiteY1" fmla="*/ 361916 h 1403907"/>
              <a:gd name="connsiteX2" fmla="*/ 2446185 w 2828958"/>
              <a:gd name="connsiteY2" fmla="*/ 967971 h 1403907"/>
              <a:gd name="connsiteX3" fmla="*/ 723712 w 2828958"/>
              <a:gd name="connsiteY3" fmla="*/ 409 h 1403907"/>
              <a:gd name="connsiteX4" fmla="*/ 11330 w 2828958"/>
              <a:gd name="connsiteY4" fmla="*/ 851014 h 1403907"/>
              <a:gd name="connsiteX5" fmla="*/ 1223441 w 2828958"/>
              <a:gd name="connsiteY5" fmla="*/ 1116828 h 1403907"/>
              <a:gd name="connsiteX6" fmla="*/ 2350492 w 2828958"/>
              <a:gd name="connsiteY6" fmla="*/ 149265 h 1403907"/>
              <a:gd name="connsiteX7" fmla="*/ 2828958 w 2828958"/>
              <a:gd name="connsiteY7" fmla="*/ 1361376 h 1403907"/>
              <a:gd name="connsiteX0" fmla="*/ 218714 w 2887486"/>
              <a:gd name="connsiteY0" fmla="*/ 1403830 h 1403830"/>
              <a:gd name="connsiteX1" fmla="*/ 739710 w 2887486"/>
              <a:gd name="connsiteY1" fmla="*/ 361839 h 1403830"/>
              <a:gd name="connsiteX2" fmla="*/ 2504713 w 2887486"/>
              <a:gd name="connsiteY2" fmla="*/ 967894 h 1403830"/>
              <a:gd name="connsiteX3" fmla="*/ 782240 w 2887486"/>
              <a:gd name="connsiteY3" fmla="*/ 332 h 1403830"/>
              <a:gd name="connsiteX4" fmla="*/ 69858 w 2887486"/>
              <a:gd name="connsiteY4" fmla="*/ 850937 h 1403830"/>
              <a:gd name="connsiteX5" fmla="*/ 2409020 w 2887486"/>
              <a:gd name="connsiteY5" fmla="*/ 149188 h 1403830"/>
              <a:gd name="connsiteX6" fmla="*/ 2887486 w 2887486"/>
              <a:gd name="connsiteY6" fmla="*/ 1361299 h 1403830"/>
              <a:gd name="connsiteX0" fmla="*/ 460466 w 3129238"/>
              <a:gd name="connsiteY0" fmla="*/ 1404854 h 1404854"/>
              <a:gd name="connsiteX1" fmla="*/ 981462 w 3129238"/>
              <a:gd name="connsiteY1" fmla="*/ 362863 h 1404854"/>
              <a:gd name="connsiteX2" fmla="*/ 2746465 w 3129238"/>
              <a:gd name="connsiteY2" fmla="*/ 968918 h 1404854"/>
              <a:gd name="connsiteX3" fmla="*/ 1023992 w 3129238"/>
              <a:gd name="connsiteY3" fmla="*/ 1356 h 1404854"/>
              <a:gd name="connsiteX4" fmla="*/ 311610 w 3129238"/>
              <a:gd name="connsiteY4" fmla="*/ 851961 h 1404854"/>
              <a:gd name="connsiteX5" fmla="*/ 2650772 w 3129238"/>
              <a:gd name="connsiteY5" fmla="*/ 150212 h 1404854"/>
              <a:gd name="connsiteX6" fmla="*/ 3129238 w 3129238"/>
              <a:gd name="connsiteY6" fmla="*/ 1362323 h 1404854"/>
              <a:gd name="connsiteX0" fmla="*/ 125678 w 2794450"/>
              <a:gd name="connsiteY0" fmla="*/ 1403997 h 1403997"/>
              <a:gd name="connsiteX1" fmla="*/ 646674 w 2794450"/>
              <a:gd name="connsiteY1" fmla="*/ 362006 h 1403997"/>
              <a:gd name="connsiteX2" fmla="*/ 2411677 w 2794450"/>
              <a:gd name="connsiteY2" fmla="*/ 968061 h 1403997"/>
              <a:gd name="connsiteX3" fmla="*/ 689204 w 2794450"/>
              <a:gd name="connsiteY3" fmla="*/ 499 h 1403997"/>
              <a:gd name="connsiteX4" fmla="*/ 380859 w 2794450"/>
              <a:gd name="connsiteY4" fmla="*/ 1074387 h 1403997"/>
              <a:gd name="connsiteX5" fmla="*/ 2315984 w 2794450"/>
              <a:gd name="connsiteY5" fmla="*/ 149355 h 1403997"/>
              <a:gd name="connsiteX6" fmla="*/ 2794450 w 2794450"/>
              <a:gd name="connsiteY6" fmla="*/ 1361466 h 1403997"/>
              <a:gd name="connsiteX0" fmla="*/ 125678 w 2794450"/>
              <a:gd name="connsiteY0" fmla="*/ 1403997 h 1403997"/>
              <a:gd name="connsiteX1" fmla="*/ 646674 w 2794450"/>
              <a:gd name="connsiteY1" fmla="*/ 362006 h 1403997"/>
              <a:gd name="connsiteX2" fmla="*/ 2411677 w 2794450"/>
              <a:gd name="connsiteY2" fmla="*/ 968061 h 1403997"/>
              <a:gd name="connsiteX3" fmla="*/ 689204 w 2794450"/>
              <a:gd name="connsiteY3" fmla="*/ 499 h 1403997"/>
              <a:gd name="connsiteX4" fmla="*/ 380859 w 2794450"/>
              <a:gd name="connsiteY4" fmla="*/ 1074387 h 1403997"/>
              <a:gd name="connsiteX5" fmla="*/ 2315984 w 2794450"/>
              <a:gd name="connsiteY5" fmla="*/ 149355 h 1403997"/>
              <a:gd name="connsiteX6" fmla="*/ 2794450 w 2794450"/>
              <a:gd name="connsiteY6" fmla="*/ 1361466 h 1403997"/>
              <a:gd name="connsiteX0" fmla="*/ 125678 w 2794450"/>
              <a:gd name="connsiteY0" fmla="*/ 1403749 h 1403749"/>
              <a:gd name="connsiteX1" fmla="*/ 519084 w 2794450"/>
              <a:gd name="connsiteY1" fmla="*/ 340493 h 1403749"/>
              <a:gd name="connsiteX2" fmla="*/ 2411677 w 2794450"/>
              <a:gd name="connsiteY2" fmla="*/ 967813 h 1403749"/>
              <a:gd name="connsiteX3" fmla="*/ 689204 w 2794450"/>
              <a:gd name="connsiteY3" fmla="*/ 251 h 1403749"/>
              <a:gd name="connsiteX4" fmla="*/ 380859 w 2794450"/>
              <a:gd name="connsiteY4" fmla="*/ 1074139 h 1403749"/>
              <a:gd name="connsiteX5" fmla="*/ 2315984 w 2794450"/>
              <a:gd name="connsiteY5" fmla="*/ 149107 h 1403749"/>
              <a:gd name="connsiteX6" fmla="*/ 2794450 w 2794450"/>
              <a:gd name="connsiteY6" fmla="*/ 1361218 h 1403749"/>
              <a:gd name="connsiteX0" fmla="*/ 125678 w 2794450"/>
              <a:gd name="connsiteY0" fmla="*/ 1403749 h 1403749"/>
              <a:gd name="connsiteX1" fmla="*/ 519084 w 2794450"/>
              <a:gd name="connsiteY1" fmla="*/ 340493 h 1403749"/>
              <a:gd name="connsiteX2" fmla="*/ 2411677 w 2794450"/>
              <a:gd name="connsiteY2" fmla="*/ 967813 h 1403749"/>
              <a:gd name="connsiteX3" fmla="*/ 689204 w 2794450"/>
              <a:gd name="connsiteY3" fmla="*/ 251 h 1403749"/>
              <a:gd name="connsiteX4" fmla="*/ 380859 w 2794450"/>
              <a:gd name="connsiteY4" fmla="*/ 1074139 h 1403749"/>
              <a:gd name="connsiteX5" fmla="*/ 2315984 w 2794450"/>
              <a:gd name="connsiteY5" fmla="*/ 149107 h 1403749"/>
              <a:gd name="connsiteX6" fmla="*/ 2794450 w 2794450"/>
              <a:gd name="connsiteY6" fmla="*/ 1361218 h 1403749"/>
              <a:gd name="connsiteX0" fmla="*/ 125678 w 2794450"/>
              <a:gd name="connsiteY0" fmla="*/ 1404132 h 1404132"/>
              <a:gd name="connsiteX1" fmla="*/ 519084 w 2794450"/>
              <a:gd name="connsiteY1" fmla="*/ 340876 h 1404132"/>
              <a:gd name="connsiteX2" fmla="*/ 2411677 w 2794450"/>
              <a:gd name="connsiteY2" fmla="*/ 968196 h 1404132"/>
              <a:gd name="connsiteX3" fmla="*/ 689204 w 2794450"/>
              <a:gd name="connsiteY3" fmla="*/ 634 h 1404132"/>
              <a:gd name="connsiteX4" fmla="*/ 380859 w 2794450"/>
              <a:gd name="connsiteY4" fmla="*/ 1074522 h 1404132"/>
              <a:gd name="connsiteX5" fmla="*/ 2315984 w 2794450"/>
              <a:gd name="connsiteY5" fmla="*/ 149490 h 1404132"/>
              <a:gd name="connsiteX6" fmla="*/ 2794450 w 2794450"/>
              <a:gd name="connsiteY6" fmla="*/ 1361601 h 1404132"/>
              <a:gd name="connsiteX0" fmla="*/ 0 w 3147238"/>
              <a:gd name="connsiteY0" fmla="*/ 1393499 h 1393499"/>
              <a:gd name="connsiteX1" fmla="*/ 871872 w 3147238"/>
              <a:gd name="connsiteY1" fmla="*/ 340876 h 1393499"/>
              <a:gd name="connsiteX2" fmla="*/ 2764465 w 3147238"/>
              <a:gd name="connsiteY2" fmla="*/ 968196 h 1393499"/>
              <a:gd name="connsiteX3" fmla="*/ 1041992 w 3147238"/>
              <a:gd name="connsiteY3" fmla="*/ 634 h 1393499"/>
              <a:gd name="connsiteX4" fmla="*/ 733647 w 3147238"/>
              <a:gd name="connsiteY4" fmla="*/ 1074522 h 1393499"/>
              <a:gd name="connsiteX5" fmla="*/ 2668772 w 3147238"/>
              <a:gd name="connsiteY5" fmla="*/ 149490 h 1393499"/>
              <a:gd name="connsiteX6" fmla="*/ 3147238 w 3147238"/>
              <a:gd name="connsiteY6" fmla="*/ 1361601 h 1393499"/>
              <a:gd name="connsiteX0" fmla="*/ 29799 w 3177037"/>
              <a:gd name="connsiteY0" fmla="*/ 1393499 h 1393499"/>
              <a:gd name="connsiteX1" fmla="*/ 901671 w 3177037"/>
              <a:gd name="connsiteY1" fmla="*/ 340876 h 1393499"/>
              <a:gd name="connsiteX2" fmla="*/ 2794264 w 3177037"/>
              <a:gd name="connsiteY2" fmla="*/ 968196 h 1393499"/>
              <a:gd name="connsiteX3" fmla="*/ 1071791 w 3177037"/>
              <a:gd name="connsiteY3" fmla="*/ 634 h 1393499"/>
              <a:gd name="connsiteX4" fmla="*/ 763446 w 3177037"/>
              <a:gd name="connsiteY4" fmla="*/ 1074522 h 1393499"/>
              <a:gd name="connsiteX5" fmla="*/ 2698571 w 3177037"/>
              <a:gd name="connsiteY5" fmla="*/ 149490 h 1393499"/>
              <a:gd name="connsiteX6" fmla="*/ 3177037 w 3177037"/>
              <a:gd name="connsiteY6" fmla="*/ 1361601 h 1393499"/>
              <a:gd name="connsiteX0" fmla="*/ 25703 w 3172941"/>
              <a:gd name="connsiteY0" fmla="*/ 1393115 h 1393115"/>
              <a:gd name="connsiteX1" fmla="*/ 1014533 w 3172941"/>
              <a:gd name="connsiteY1" fmla="*/ 308594 h 1393115"/>
              <a:gd name="connsiteX2" fmla="*/ 2790168 w 3172941"/>
              <a:gd name="connsiteY2" fmla="*/ 967812 h 1393115"/>
              <a:gd name="connsiteX3" fmla="*/ 1067695 w 3172941"/>
              <a:gd name="connsiteY3" fmla="*/ 250 h 1393115"/>
              <a:gd name="connsiteX4" fmla="*/ 759350 w 3172941"/>
              <a:gd name="connsiteY4" fmla="*/ 1074138 h 1393115"/>
              <a:gd name="connsiteX5" fmla="*/ 2694475 w 3172941"/>
              <a:gd name="connsiteY5" fmla="*/ 149106 h 1393115"/>
              <a:gd name="connsiteX6" fmla="*/ 3172941 w 3172941"/>
              <a:gd name="connsiteY6" fmla="*/ 1361217 h 1393115"/>
              <a:gd name="connsiteX0" fmla="*/ 25549 w 3172787"/>
              <a:gd name="connsiteY0" fmla="*/ 1392868 h 1392868"/>
              <a:gd name="connsiteX1" fmla="*/ 1014379 w 3172787"/>
              <a:gd name="connsiteY1" fmla="*/ 308347 h 1392868"/>
              <a:gd name="connsiteX2" fmla="*/ 2758117 w 3172787"/>
              <a:gd name="connsiteY2" fmla="*/ 1063258 h 1392868"/>
              <a:gd name="connsiteX3" fmla="*/ 1067541 w 3172787"/>
              <a:gd name="connsiteY3" fmla="*/ 3 h 1392868"/>
              <a:gd name="connsiteX4" fmla="*/ 759196 w 3172787"/>
              <a:gd name="connsiteY4" fmla="*/ 1073891 h 1392868"/>
              <a:gd name="connsiteX5" fmla="*/ 2694321 w 3172787"/>
              <a:gd name="connsiteY5" fmla="*/ 148859 h 1392868"/>
              <a:gd name="connsiteX6" fmla="*/ 3172787 w 3172787"/>
              <a:gd name="connsiteY6" fmla="*/ 1360970 h 1392868"/>
              <a:gd name="connsiteX0" fmla="*/ 25549 w 3172787"/>
              <a:gd name="connsiteY0" fmla="*/ 1392868 h 1392868"/>
              <a:gd name="connsiteX1" fmla="*/ 1014379 w 3172787"/>
              <a:gd name="connsiteY1" fmla="*/ 308347 h 1392868"/>
              <a:gd name="connsiteX2" fmla="*/ 2758117 w 3172787"/>
              <a:gd name="connsiteY2" fmla="*/ 1063258 h 1392868"/>
              <a:gd name="connsiteX3" fmla="*/ 1067541 w 3172787"/>
              <a:gd name="connsiteY3" fmla="*/ 3 h 1392868"/>
              <a:gd name="connsiteX4" fmla="*/ 759196 w 3172787"/>
              <a:gd name="connsiteY4" fmla="*/ 1073891 h 1392868"/>
              <a:gd name="connsiteX5" fmla="*/ 2694321 w 3172787"/>
              <a:gd name="connsiteY5" fmla="*/ 148859 h 1392868"/>
              <a:gd name="connsiteX6" fmla="*/ 3172787 w 3172787"/>
              <a:gd name="connsiteY6" fmla="*/ 1360970 h 1392868"/>
              <a:gd name="connsiteX0" fmla="*/ 25549 w 3172787"/>
              <a:gd name="connsiteY0" fmla="*/ 1435397 h 1435397"/>
              <a:gd name="connsiteX1" fmla="*/ 1014379 w 3172787"/>
              <a:gd name="connsiteY1" fmla="*/ 350876 h 1435397"/>
              <a:gd name="connsiteX2" fmla="*/ 2758117 w 3172787"/>
              <a:gd name="connsiteY2" fmla="*/ 1105787 h 1435397"/>
              <a:gd name="connsiteX3" fmla="*/ 971848 w 3172787"/>
              <a:gd name="connsiteY3" fmla="*/ 2 h 1435397"/>
              <a:gd name="connsiteX4" fmla="*/ 759196 w 3172787"/>
              <a:gd name="connsiteY4" fmla="*/ 1116420 h 1435397"/>
              <a:gd name="connsiteX5" fmla="*/ 2694321 w 3172787"/>
              <a:gd name="connsiteY5" fmla="*/ 191388 h 1435397"/>
              <a:gd name="connsiteX6" fmla="*/ 3172787 w 3172787"/>
              <a:gd name="connsiteY6" fmla="*/ 1403499 h 1435397"/>
              <a:gd name="connsiteX0" fmla="*/ 25549 w 3172787"/>
              <a:gd name="connsiteY0" fmla="*/ 1435398 h 1435398"/>
              <a:gd name="connsiteX1" fmla="*/ 1014379 w 3172787"/>
              <a:gd name="connsiteY1" fmla="*/ 350877 h 1435398"/>
              <a:gd name="connsiteX2" fmla="*/ 2758117 w 3172787"/>
              <a:gd name="connsiteY2" fmla="*/ 1105788 h 1435398"/>
              <a:gd name="connsiteX3" fmla="*/ 971848 w 3172787"/>
              <a:gd name="connsiteY3" fmla="*/ 3 h 1435398"/>
              <a:gd name="connsiteX4" fmla="*/ 759196 w 3172787"/>
              <a:gd name="connsiteY4" fmla="*/ 1116421 h 1435398"/>
              <a:gd name="connsiteX5" fmla="*/ 2694321 w 3172787"/>
              <a:gd name="connsiteY5" fmla="*/ 191389 h 1435398"/>
              <a:gd name="connsiteX6" fmla="*/ 3172787 w 3172787"/>
              <a:gd name="connsiteY6" fmla="*/ 1403500 h 1435398"/>
              <a:gd name="connsiteX0" fmla="*/ 25549 w 3172787"/>
              <a:gd name="connsiteY0" fmla="*/ 1435398 h 1435398"/>
              <a:gd name="connsiteX1" fmla="*/ 1014379 w 3172787"/>
              <a:gd name="connsiteY1" fmla="*/ 350877 h 1435398"/>
              <a:gd name="connsiteX2" fmla="*/ 2758117 w 3172787"/>
              <a:gd name="connsiteY2" fmla="*/ 1105788 h 1435398"/>
              <a:gd name="connsiteX3" fmla="*/ 971848 w 3172787"/>
              <a:gd name="connsiteY3" fmla="*/ 3 h 1435398"/>
              <a:gd name="connsiteX4" fmla="*/ 759196 w 3172787"/>
              <a:gd name="connsiteY4" fmla="*/ 1116421 h 1435398"/>
              <a:gd name="connsiteX5" fmla="*/ 2694321 w 3172787"/>
              <a:gd name="connsiteY5" fmla="*/ 191389 h 1435398"/>
              <a:gd name="connsiteX6" fmla="*/ 3172787 w 3172787"/>
              <a:gd name="connsiteY6" fmla="*/ 1403500 h 1435398"/>
              <a:gd name="connsiteX0" fmla="*/ 25549 w 3172787"/>
              <a:gd name="connsiteY0" fmla="*/ 1454327 h 1454327"/>
              <a:gd name="connsiteX1" fmla="*/ 1014379 w 3172787"/>
              <a:gd name="connsiteY1" fmla="*/ 369806 h 1454327"/>
              <a:gd name="connsiteX2" fmla="*/ 2758117 w 3172787"/>
              <a:gd name="connsiteY2" fmla="*/ 1124717 h 1454327"/>
              <a:gd name="connsiteX3" fmla="*/ 971848 w 3172787"/>
              <a:gd name="connsiteY3" fmla="*/ 18932 h 1454327"/>
              <a:gd name="connsiteX4" fmla="*/ 759196 w 3172787"/>
              <a:gd name="connsiteY4" fmla="*/ 1135350 h 1454327"/>
              <a:gd name="connsiteX5" fmla="*/ 2694321 w 3172787"/>
              <a:gd name="connsiteY5" fmla="*/ 210318 h 1454327"/>
              <a:gd name="connsiteX6" fmla="*/ 3172787 w 3172787"/>
              <a:gd name="connsiteY6" fmla="*/ 1422429 h 1454327"/>
              <a:gd name="connsiteX0" fmla="*/ 25549 w 3470499"/>
              <a:gd name="connsiteY0" fmla="*/ 1454327 h 1454327"/>
              <a:gd name="connsiteX1" fmla="*/ 1014379 w 3470499"/>
              <a:gd name="connsiteY1" fmla="*/ 369806 h 1454327"/>
              <a:gd name="connsiteX2" fmla="*/ 2758117 w 3470499"/>
              <a:gd name="connsiteY2" fmla="*/ 1124717 h 1454327"/>
              <a:gd name="connsiteX3" fmla="*/ 971848 w 3470499"/>
              <a:gd name="connsiteY3" fmla="*/ 18932 h 1454327"/>
              <a:gd name="connsiteX4" fmla="*/ 759196 w 3470499"/>
              <a:gd name="connsiteY4" fmla="*/ 1135350 h 1454327"/>
              <a:gd name="connsiteX5" fmla="*/ 2694321 w 3470499"/>
              <a:gd name="connsiteY5" fmla="*/ 210318 h 1454327"/>
              <a:gd name="connsiteX6" fmla="*/ 3470499 w 3470499"/>
              <a:gd name="connsiteY6" fmla="*/ 1433062 h 1454327"/>
              <a:gd name="connsiteX0" fmla="*/ 25549 w 3279113"/>
              <a:gd name="connsiteY0" fmla="*/ 1454327 h 1454327"/>
              <a:gd name="connsiteX1" fmla="*/ 1014379 w 3279113"/>
              <a:gd name="connsiteY1" fmla="*/ 369806 h 1454327"/>
              <a:gd name="connsiteX2" fmla="*/ 2758117 w 3279113"/>
              <a:gd name="connsiteY2" fmla="*/ 1124717 h 1454327"/>
              <a:gd name="connsiteX3" fmla="*/ 971848 w 3279113"/>
              <a:gd name="connsiteY3" fmla="*/ 18932 h 1454327"/>
              <a:gd name="connsiteX4" fmla="*/ 759196 w 3279113"/>
              <a:gd name="connsiteY4" fmla="*/ 1135350 h 1454327"/>
              <a:gd name="connsiteX5" fmla="*/ 2694321 w 3279113"/>
              <a:gd name="connsiteY5" fmla="*/ 210318 h 1454327"/>
              <a:gd name="connsiteX6" fmla="*/ 3279113 w 3279113"/>
              <a:gd name="connsiteY6" fmla="*/ 1390532 h 1454327"/>
              <a:gd name="connsiteX0" fmla="*/ 25549 w 3279113"/>
              <a:gd name="connsiteY0" fmla="*/ 1454327 h 1454327"/>
              <a:gd name="connsiteX1" fmla="*/ 1014379 w 3279113"/>
              <a:gd name="connsiteY1" fmla="*/ 369806 h 1454327"/>
              <a:gd name="connsiteX2" fmla="*/ 2758117 w 3279113"/>
              <a:gd name="connsiteY2" fmla="*/ 1124717 h 1454327"/>
              <a:gd name="connsiteX3" fmla="*/ 971848 w 3279113"/>
              <a:gd name="connsiteY3" fmla="*/ 18932 h 1454327"/>
              <a:gd name="connsiteX4" fmla="*/ 759196 w 3279113"/>
              <a:gd name="connsiteY4" fmla="*/ 1135350 h 1454327"/>
              <a:gd name="connsiteX5" fmla="*/ 2694321 w 3279113"/>
              <a:gd name="connsiteY5" fmla="*/ 210318 h 1454327"/>
              <a:gd name="connsiteX6" fmla="*/ 3279113 w 3279113"/>
              <a:gd name="connsiteY6" fmla="*/ 1390532 h 1454327"/>
              <a:gd name="connsiteX0" fmla="*/ 25549 w 3672517"/>
              <a:gd name="connsiteY0" fmla="*/ 1454327 h 1454327"/>
              <a:gd name="connsiteX1" fmla="*/ 1014379 w 3672517"/>
              <a:gd name="connsiteY1" fmla="*/ 369806 h 1454327"/>
              <a:gd name="connsiteX2" fmla="*/ 2758117 w 3672517"/>
              <a:gd name="connsiteY2" fmla="*/ 1124717 h 1454327"/>
              <a:gd name="connsiteX3" fmla="*/ 971848 w 3672517"/>
              <a:gd name="connsiteY3" fmla="*/ 18932 h 1454327"/>
              <a:gd name="connsiteX4" fmla="*/ 759196 w 3672517"/>
              <a:gd name="connsiteY4" fmla="*/ 1135350 h 1454327"/>
              <a:gd name="connsiteX5" fmla="*/ 2694321 w 3672517"/>
              <a:gd name="connsiteY5" fmla="*/ 210318 h 1454327"/>
              <a:gd name="connsiteX6" fmla="*/ 3672517 w 3672517"/>
              <a:gd name="connsiteY6" fmla="*/ 1316104 h 1454327"/>
              <a:gd name="connsiteX0" fmla="*/ 25549 w 3842637"/>
              <a:gd name="connsiteY0" fmla="*/ 1454327 h 1454327"/>
              <a:gd name="connsiteX1" fmla="*/ 1014379 w 3842637"/>
              <a:gd name="connsiteY1" fmla="*/ 369806 h 1454327"/>
              <a:gd name="connsiteX2" fmla="*/ 2758117 w 3842637"/>
              <a:gd name="connsiteY2" fmla="*/ 1124717 h 1454327"/>
              <a:gd name="connsiteX3" fmla="*/ 971848 w 3842637"/>
              <a:gd name="connsiteY3" fmla="*/ 18932 h 1454327"/>
              <a:gd name="connsiteX4" fmla="*/ 759196 w 3842637"/>
              <a:gd name="connsiteY4" fmla="*/ 1135350 h 1454327"/>
              <a:gd name="connsiteX5" fmla="*/ 2694321 w 3842637"/>
              <a:gd name="connsiteY5" fmla="*/ 210318 h 1454327"/>
              <a:gd name="connsiteX6" fmla="*/ 3842637 w 3842637"/>
              <a:gd name="connsiteY6" fmla="*/ 1369267 h 145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2637" h="1454327">
                <a:moveTo>
                  <a:pt x="25549" y="1454327"/>
                </a:moveTo>
                <a:cubicBezTo>
                  <a:pt x="-142800" y="890801"/>
                  <a:pt x="558951" y="424741"/>
                  <a:pt x="1014379" y="369806"/>
                </a:cubicBezTo>
                <a:cubicBezTo>
                  <a:pt x="1469807" y="314871"/>
                  <a:pt x="2254842" y="1597866"/>
                  <a:pt x="2758117" y="1124717"/>
                </a:cubicBezTo>
                <a:cubicBezTo>
                  <a:pt x="3261392" y="651568"/>
                  <a:pt x="1709039" y="-131696"/>
                  <a:pt x="971848" y="18932"/>
                </a:cubicBezTo>
                <a:cubicBezTo>
                  <a:pt x="234657" y="169560"/>
                  <a:pt x="99978" y="773842"/>
                  <a:pt x="759196" y="1135350"/>
                </a:cubicBezTo>
                <a:cubicBezTo>
                  <a:pt x="1418414" y="1496858"/>
                  <a:pt x="2180414" y="171332"/>
                  <a:pt x="2694321" y="210318"/>
                </a:cubicBezTo>
                <a:cubicBezTo>
                  <a:pt x="3208228" y="249304"/>
                  <a:pt x="3838206" y="820804"/>
                  <a:pt x="3842637" y="1369267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7493438" y="4743900"/>
            <a:ext cx="180000" cy="295275"/>
            <a:chOff x="2946400" y="3886200"/>
            <a:chExt cx="180000" cy="295275"/>
          </a:xfrm>
        </p:grpSpPr>
        <p:sp>
          <p:nvSpPr>
            <p:cNvPr id="44" name="Oval 43"/>
            <p:cNvSpPr/>
            <p:nvPr/>
          </p:nvSpPr>
          <p:spPr>
            <a:xfrm>
              <a:off x="2946400" y="38862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2946400" y="3976201"/>
              <a:ext cx="90000" cy="2052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396690" y="5146296"/>
            <a:ext cx="134037" cy="160854"/>
          </a:xfrm>
          <a:custGeom>
            <a:avLst/>
            <a:gdLst>
              <a:gd name="connsiteX0" fmla="*/ 0 w 69111"/>
              <a:gd name="connsiteY0" fmla="*/ 0 h 143540"/>
              <a:gd name="connsiteX1" fmla="*/ 69111 w 69111"/>
              <a:gd name="connsiteY1" fmla="*/ 143540 h 143540"/>
              <a:gd name="connsiteX0" fmla="*/ 0 w 69111"/>
              <a:gd name="connsiteY0" fmla="*/ 0 h 166099"/>
              <a:gd name="connsiteX1" fmla="*/ 69111 w 69111"/>
              <a:gd name="connsiteY1" fmla="*/ 166099 h 166099"/>
              <a:gd name="connsiteX0" fmla="*/ 0 w 69111"/>
              <a:gd name="connsiteY0" fmla="*/ 0 h 166099"/>
              <a:gd name="connsiteX1" fmla="*/ 69111 w 69111"/>
              <a:gd name="connsiteY1" fmla="*/ 166099 h 166099"/>
              <a:gd name="connsiteX0" fmla="*/ 0 w 67146"/>
              <a:gd name="connsiteY0" fmla="*/ 0 h 175123"/>
              <a:gd name="connsiteX1" fmla="*/ 67146 w 67146"/>
              <a:gd name="connsiteY1" fmla="*/ 175123 h 175123"/>
              <a:gd name="connsiteX0" fmla="*/ 0 w 75008"/>
              <a:gd name="connsiteY0" fmla="*/ 0 h 104438"/>
              <a:gd name="connsiteX1" fmla="*/ 75008 w 75008"/>
              <a:gd name="connsiteY1" fmla="*/ 104438 h 104438"/>
              <a:gd name="connsiteX0" fmla="*/ 0 w 75008"/>
              <a:gd name="connsiteY0" fmla="*/ 0 h 105895"/>
              <a:gd name="connsiteX1" fmla="*/ 75008 w 75008"/>
              <a:gd name="connsiteY1" fmla="*/ 104438 h 105895"/>
              <a:gd name="connsiteX0" fmla="*/ 0 w 61249"/>
              <a:gd name="connsiteY0" fmla="*/ 0 h 108618"/>
              <a:gd name="connsiteX1" fmla="*/ 61249 w 61249"/>
              <a:gd name="connsiteY1" fmla="*/ 107446 h 108618"/>
              <a:gd name="connsiteX0" fmla="*/ 0 w 61249"/>
              <a:gd name="connsiteY0" fmla="*/ 0 h 108088"/>
              <a:gd name="connsiteX1" fmla="*/ 61249 w 61249"/>
              <a:gd name="connsiteY1" fmla="*/ 107446 h 108088"/>
              <a:gd name="connsiteX0" fmla="*/ 0 w 60266"/>
              <a:gd name="connsiteY0" fmla="*/ 0 h 101323"/>
              <a:gd name="connsiteX1" fmla="*/ 60266 w 60266"/>
              <a:gd name="connsiteY1" fmla="*/ 99927 h 101323"/>
              <a:gd name="connsiteX0" fmla="*/ 0 w 60266"/>
              <a:gd name="connsiteY0" fmla="*/ 0 h 102424"/>
              <a:gd name="connsiteX1" fmla="*/ 60266 w 60266"/>
              <a:gd name="connsiteY1" fmla="*/ 99927 h 102424"/>
              <a:gd name="connsiteX0" fmla="*/ 0 w 62231"/>
              <a:gd name="connsiteY0" fmla="*/ 0 h 112798"/>
              <a:gd name="connsiteX1" fmla="*/ 62231 w 62231"/>
              <a:gd name="connsiteY1" fmla="*/ 111958 h 112798"/>
              <a:gd name="connsiteX0" fmla="*/ 0 w 62231"/>
              <a:gd name="connsiteY0" fmla="*/ 0 h 112925"/>
              <a:gd name="connsiteX1" fmla="*/ 62231 w 62231"/>
              <a:gd name="connsiteY1" fmla="*/ 111958 h 112925"/>
              <a:gd name="connsiteX0" fmla="*/ 0 w 57317"/>
              <a:gd name="connsiteY0" fmla="*/ 0 h 112925"/>
              <a:gd name="connsiteX1" fmla="*/ 57317 w 57317"/>
              <a:gd name="connsiteY1" fmla="*/ 111958 h 112925"/>
              <a:gd name="connsiteX0" fmla="*/ 0 w 62231"/>
              <a:gd name="connsiteY0" fmla="*/ 0 h 114291"/>
              <a:gd name="connsiteX1" fmla="*/ 62231 w 62231"/>
              <a:gd name="connsiteY1" fmla="*/ 113461 h 1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231" h="114291">
                <a:moveTo>
                  <a:pt x="0" y="0"/>
                </a:moveTo>
                <a:cubicBezTo>
                  <a:pt x="3269" y="125177"/>
                  <a:pt x="35038" y="115000"/>
                  <a:pt x="62231" y="113461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525215" y="5147068"/>
            <a:ext cx="148622" cy="159883"/>
          </a:xfrm>
          <a:custGeom>
            <a:avLst/>
            <a:gdLst>
              <a:gd name="connsiteX0" fmla="*/ 0 w 69111"/>
              <a:gd name="connsiteY0" fmla="*/ 0 h 143540"/>
              <a:gd name="connsiteX1" fmla="*/ 69111 w 69111"/>
              <a:gd name="connsiteY1" fmla="*/ 143540 h 143540"/>
              <a:gd name="connsiteX0" fmla="*/ 0 w 90731"/>
              <a:gd name="connsiteY0" fmla="*/ 0 h 241296"/>
              <a:gd name="connsiteX1" fmla="*/ 90731 w 90731"/>
              <a:gd name="connsiteY1" fmla="*/ 241296 h 241296"/>
              <a:gd name="connsiteX0" fmla="*/ 42333 w 44121"/>
              <a:gd name="connsiteY0" fmla="*/ 0 h 145044"/>
              <a:gd name="connsiteX1" fmla="*/ 10222 w 44121"/>
              <a:gd name="connsiteY1" fmla="*/ 145044 h 145044"/>
              <a:gd name="connsiteX0" fmla="*/ 32111 w 51676"/>
              <a:gd name="connsiteY0" fmla="*/ 0 h 145456"/>
              <a:gd name="connsiteX1" fmla="*/ 0 w 51676"/>
              <a:gd name="connsiteY1" fmla="*/ 145044 h 145456"/>
              <a:gd name="connsiteX0" fmla="*/ 68473 w 75468"/>
              <a:gd name="connsiteY0" fmla="*/ 0 h 111067"/>
              <a:gd name="connsiteX1" fmla="*/ 0 w 75468"/>
              <a:gd name="connsiteY1" fmla="*/ 110453 h 111067"/>
              <a:gd name="connsiteX0" fmla="*/ 68473 w 71711"/>
              <a:gd name="connsiteY0" fmla="*/ 0 h 110453"/>
              <a:gd name="connsiteX1" fmla="*/ 0 w 71711"/>
              <a:gd name="connsiteY1" fmla="*/ 110453 h 110453"/>
              <a:gd name="connsiteX0" fmla="*/ 68473 w 68473"/>
              <a:gd name="connsiteY0" fmla="*/ 0 h 110456"/>
              <a:gd name="connsiteX1" fmla="*/ 0 w 68473"/>
              <a:gd name="connsiteY1" fmla="*/ 110453 h 110456"/>
              <a:gd name="connsiteX0" fmla="*/ 68473 w 69264"/>
              <a:gd name="connsiteY0" fmla="*/ 0 h 110453"/>
              <a:gd name="connsiteX1" fmla="*/ 0 w 69264"/>
              <a:gd name="connsiteY1" fmla="*/ 110453 h 110453"/>
              <a:gd name="connsiteX0" fmla="*/ 68473 w 68473"/>
              <a:gd name="connsiteY0" fmla="*/ 0 h 110497"/>
              <a:gd name="connsiteX1" fmla="*/ 0 w 68473"/>
              <a:gd name="connsiteY1" fmla="*/ 110453 h 11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473" h="110497">
                <a:moveTo>
                  <a:pt x="68473" y="0"/>
                </a:moveTo>
                <a:cubicBezTo>
                  <a:pt x="62013" y="115743"/>
                  <a:pt x="43564" y="110489"/>
                  <a:pt x="0" y="110453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852772" y="4467724"/>
            <a:ext cx="4359347" cy="1172188"/>
          </a:xfrm>
          <a:custGeom>
            <a:avLst/>
            <a:gdLst>
              <a:gd name="connsiteX0" fmla="*/ 0 w 4628706"/>
              <a:gd name="connsiteY0" fmla="*/ 847415 h 1379043"/>
              <a:gd name="connsiteX1" fmla="*/ 2098158 w 4628706"/>
              <a:gd name="connsiteY1" fmla="*/ 960829 h 1379043"/>
              <a:gd name="connsiteX2" fmla="*/ 4019106 w 4628706"/>
              <a:gd name="connsiteY2" fmla="*/ 3899 h 1379043"/>
              <a:gd name="connsiteX3" fmla="*/ 4628706 w 4628706"/>
              <a:gd name="connsiteY3" fmla="*/ 1379043 h 1379043"/>
              <a:gd name="connsiteX0" fmla="*/ 0 w 4621617"/>
              <a:gd name="connsiteY0" fmla="*/ 882881 h 1379067"/>
              <a:gd name="connsiteX1" fmla="*/ 2091069 w 4621617"/>
              <a:gd name="connsiteY1" fmla="*/ 960853 h 1379067"/>
              <a:gd name="connsiteX2" fmla="*/ 4012017 w 4621617"/>
              <a:gd name="connsiteY2" fmla="*/ 3923 h 1379067"/>
              <a:gd name="connsiteX3" fmla="*/ 4621617 w 4621617"/>
              <a:gd name="connsiteY3" fmla="*/ 1379067 h 1379067"/>
              <a:gd name="connsiteX0" fmla="*/ 0 w 4621617"/>
              <a:gd name="connsiteY0" fmla="*/ 882881 h 1379067"/>
              <a:gd name="connsiteX1" fmla="*/ 2091069 w 4621617"/>
              <a:gd name="connsiteY1" fmla="*/ 960853 h 1379067"/>
              <a:gd name="connsiteX2" fmla="*/ 4012017 w 4621617"/>
              <a:gd name="connsiteY2" fmla="*/ 3923 h 1379067"/>
              <a:gd name="connsiteX3" fmla="*/ 4621617 w 4621617"/>
              <a:gd name="connsiteY3" fmla="*/ 1379067 h 1379067"/>
              <a:gd name="connsiteX0" fmla="*/ 0 w 4621617"/>
              <a:gd name="connsiteY0" fmla="*/ 882730 h 1378916"/>
              <a:gd name="connsiteX1" fmla="*/ 2594343 w 4621617"/>
              <a:gd name="connsiteY1" fmla="*/ 967791 h 1378916"/>
              <a:gd name="connsiteX2" fmla="*/ 4012017 w 4621617"/>
              <a:gd name="connsiteY2" fmla="*/ 3772 h 1378916"/>
              <a:gd name="connsiteX3" fmla="*/ 4621617 w 4621617"/>
              <a:gd name="connsiteY3" fmla="*/ 1378916 h 1378916"/>
              <a:gd name="connsiteX0" fmla="*/ 0 w 4621617"/>
              <a:gd name="connsiteY0" fmla="*/ 741508 h 1237694"/>
              <a:gd name="connsiteX1" fmla="*/ 2594343 w 4621617"/>
              <a:gd name="connsiteY1" fmla="*/ 826569 h 1237694"/>
              <a:gd name="connsiteX2" fmla="*/ 3834807 w 4621617"/>
              <a:gd name="connsiteY2" fmla="*/ 4318 h 1237694"/>
              <a:gd name="connsiteX3" fmla="*/ 4621617 w 4621617"/>
              <a:gd name="connsiteY3" fmla="*/ 1237694 h 1237694"/>
              <a:gd name="connsiteX0" fmla="*/ 0 w 4621617"/>
              <a:gd name="connsiteY0" fmla="*/ 769740 h 1265926"/>
              <a:gd name="connsiteX1" fmla="*/ 2594343 w 4621617"/>
              <a:gd name="connsiteY1" fmla="*/ 854801 h 1265926"/>
              <a:gd name="connsiteX2" fmla="*/ 3785189 w 4621617"/>
              <a:gd name="connsiteY2" fmla="*/ 4196 h 1265926"/>
              <a:gd name="connsiteX3" fmla="*/ 4621617 w 4621617"/>
              <a:gd name="connsiteY3" fmla="*/ 1265926 h 1265926"/>
              <a:gd name="connsiteX0" fmla="*/ 0 w 4359347"/>
              <a:gd name="connsiteY0" fmla="*/ 768151 h 1172188"/>
              <a:gd name="connsiteX1" fmla="*/ 2594343 w 4359347"/>
              <a:gd name="connsiteY1" fmla="*/ 853212 h 1172188"/>
              <a:gd name="connsiteX2" fmla="*/ 3785189 w 4359347"/>
              <a:gd name="connsiteY2" fmla="*/ 2607 h 1172188"/>
              <a:gd name="connsiteX3" fmla="*/ 4359347 w 4359347"/>
              <a:gd name="connsiteY3" fmla="*/ 1172188 h 117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9347" h="1172188">
                <a:moveTo>
                  <a:pt x="0" y="768151"/>
                </a:moveTo>
                <a:cubicBezTo>
                  <a:pt x="182525" y="1341719"/>
                  <a:pt x="1963478" y="980803"/>
                  <a:pt x="2594343" y="853212"/>
                </a:cubicBezTo>
                <a:cubicBezTo>
                  <a:pt x="3225208" y="725621"/>
                  <a:pt x="3491022" y="-50556"/>
                  <a:pt x="3785189" y="2607"/>
                </a:cubicBezTo>
                <a:cubicBezTo>
                  <a:pt x="4079356" y="55770"/>
                  <a:pt x="4265426" y="519467"/>
                  <a:pt x="4359347" y="1172188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582738" y="5242121"/>
            <a:ext cx="517419" cy="973196"/>
          </a:xfrm>
          <a:custGeom>
            <a:avLst/>
            <a:gdLst>
              <a:gd name="connsiteX0" fmla="*/ 0 w 269358"/>
              <a:gd name="connsiteY0" fmla="*/ 0 h 751368"/>
              <a:gd name="connsiteX1" fmla="*/ 269358 w 269358"/>
              <a:gd name="connsiteY1" fmla="*/ 751368 h 751368"/>
              <a:gd name="connsiteX0" fmla="*/ 0 w 269358"/>
              <a:gd name="connsiteY0" fmla="*/ 0 h 751368"/>
              <a:gd name="connsiteX1" fmla="*/ 269358 w 269358"/>
              <a:gd name="connsiteY1" fmla="*/ 751368 h 751368"/>
              <a:gd name="connsiteX0" fmla="*/ 0 w 269358"/>
              <a:gd name="connsiteY0" fmla="*/ 0 h 751368"/>
              <a:gd name="connsiteX1" fmla="*/ 269358 w 269358"/>
              <a:gd name="connsiteY1" fmla="*/ 751368 h 751368"/>
              <a:gd name="connsiteX0" fmla="*/ 0 w 278041"/>
              <a:gd name="connsiteY0" fmla="*/ 0 h 728026"/>
              <a:gd name="connsiteX1" fmla="*/ 278041 w 278041"/>
              <a:gd name="connsiteY1" fmla="*/ 728026 h 728026"/>
              <a:gd name="connsiteX0" fmla="*/ 0 w 402490"/>
              <a:gd name="connsiteY0" fmla="*/ 0 h 742614"/>
              <a:gd name="connsiteX1" fmla="*/ 402490 w 402490"/>
              <a:gd name="connsiteY1" fmla="*/ 742614 h 742614"/>
              <a:gd name="connsiteX0" fmla="*/ 0 w 402490"/>
              <a:gd name="connsiteY0" fmla="*/ 0 h 742614"/>
              <a:gd name="connsiteX1" fmla="*/ 402490 w 402490"/>
              <a:gd name="connsiteY1" fmla="*/ 742614 h 74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2490" h="742614">
                <a:moveTo>
                  <a:pt x="0" y="0"/>
                </a:moveTo>
                <a:cubicBezTo>
                  <a:pt x="138174" y="421112"/>
                  <a:pt x="234562" y="518417"/>
                  <a:pt x="402490" y="742614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rot="21113227">
            <a:off x="2830786" y="5929987"/>
            <a:ext cx="6484933" cy="163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 animBg="1"/>
      <p:bldP spid="35" grpId="0" animBg="1"/>
      <p:bldP spid="37" grpId="0" animBg="1"/>
      <p:bldP spid="33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21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144" y="565437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Søgning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Sorteret</a:t>
            </a:r>
            <a:r>
              <a:rPr lang="en-US" b="1" dirty="0" smtClean="0"/>
              <a:t> </a:t>
            </a:r>
            <a:r>
              <a:rPr lang="en-US" b="1" dirty="0" err="1"/>
              <a:t>L</a:t>
            </a:r>
            <a:r>
              <a:rPr lang="en-US" b="1" dirty="0" err="1" smtClean="0"/>
              <a:t>iste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9496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3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944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13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32168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33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3720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9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6392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42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1608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0056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27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44280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37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5832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11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68504" y="3081154"/>
            <a:ext cx="864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bg1"/>
                </a:solidFill>
              </a:rPr>
              <a:t>89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9496" y="5733257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C00000"/>
                </a:solidFill>
                <a:sym typeface="Symbol"/>
              </a:rPr>
              <a:t>1+ </a:t>
            </a:r>
            <a:r>
              <a:rPr lang="da-DK" sz="3200" b="1" dirty="0">
                <a:solidFill>
                  <a:srgbClr val="C00000"/>
                </a:solidFill>
              </a:rPr>
              <a:t>log</a:t>
            </a:r>
            <a:r>
              <a:rPr lang="da-DK" sz="3200" b="1" baseline="-25000" dirty="0">
                <a:solidFill>
                  <a:srgbClr val="C00000"/>
                </a:solidFill>
              </a:rPr>
              <a:t>2</a:t>
            </a:r>
            <a:r>
              <a:rPr lang="da-DK" sz="3200" b="1" dirty="0">
                <a:solidFill>
                  <a:srgbClr val="C00000"/>
                </a:solidFill>
              </a:rPr>
              <a:t> n</a:t>
            </a:r>
            <a:r>
              <a:rPr lang="da-DK" sz="3200" b="1" dirty="0">
                <a:solidFill>
                  <a:srgbClr val="C00000"/>
                </a:solidFill>
                <a:sym typeface="Symbol"/>
              </a:rPr>
              <a:t>  </a:t>
            </a:r>
            <a:r>
              <a:rPr lang="da-DK" sz="3200" b="1" dirty="0" smtClean="0">
                <a:solidFill>
                  <a:srgbClr val="C00000"/>
                </a:solidFill>
                <a:sym typeface="Symbol"/>
              </a:rPr>
              <a:t>sammenligninger</a:t>
            </a:r>
            <a:endParaRPr lang="da-DK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06298"/>
              </p:ext>
            </p:extLst>
          </p:nvPr>
        </p:nvGraphicFramePr>
        <p:xfrm>
          <a:off x="917904" y="434574"/>
          <a:ext cx="10428304" cy="600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1035793170"/>
                    </a:ext>
                  </a:extLst>
                </a:gridCol>
                <a:gridCol w="348304">
                  <a:extLst>
                    <a:ext uri="{9D8B030D-6E8A-4147-A177-3AD203B41FA5}">
                      <a16:colId xmlns:a16="http://schemas.microsoft.com/office/drawing/2014/main" val="211452544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631444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A.c</a:t>
                      </a:r>
                      <a:endParaRPr lang="en-US" sz="1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B.c</a:t>
                      </a:r>
                      <a:endParaRPr lang="en-US" sz="1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2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("Your answer is: ");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fact(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if(n &gt; 1)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fact(n-1) * n;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1;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(fact(10));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fib(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if(n &gt; 2)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fib(n-1) + fib(n-2);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1;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US" sz="14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(fib(10));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141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84056" y="1799238"/>
            <a:ext cx="6096000" cy="108952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$ diff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A.c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B.c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3,4c3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//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foo heartily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frobnitz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foo)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fib(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n)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6,7c5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for(i = 0; i &lt; 10; i++)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if(n &gt; 2)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9,10c7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printf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("Your answer is: ");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printf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("%d\n", foo);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    return fib(n-1) + fib(n-2);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11a9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return 1;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14c12,13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fact(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n)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//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foo heartily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frobnitz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foo)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16c15,16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if(n &gt; 1)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nn-NO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for(i = 0; i &lt; 10; i++)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18c18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    return fact(n-1) * n;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printf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("%d\n", foo);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20d19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return 1;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25c24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frobnitz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(fact(10));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---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   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frobnitz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(fib(10));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54844" y="1606771"/>
            <a:ext cx="448441" cy="38888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1396" y="1412329"/>
            <a:ext cx="448441" cy="38888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2" idx="6"/>
            <a:endCxn id="6" idx="2"/>
          </p:cNvCxnSpPr>
          <p:nvPr/>
        </p:nvCxnSpPr>
        <p:spPr>
          <a:xfrm flipV="1">
            <a:off x="1303285" y="1606771"/>
            <a:ext cx="4938111" cy="1944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2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Diff (Bram Cohen)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 anchor="ctr"/>
          <a:lstStyle/>
          <a:p>
            <a:r>
              <a:rPr lang="en-US" dirty="0" err="1"/>
              <a:t>Forsøger</a:t>
            </a:r>
            <a:r>
              <a:rPr lang="en-US" dirty="0"/>
              <a:t> at lave </a:t>
            </a:r>
            <a:r>
              <a:rPr lang="en-US" b="1" dirty="0" err="1"/>
              <a:t>læsbar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meningsfuldt</a:t>
            </a:r>
            <a:r>
              <a:rPr lang="en-US" b="1" dirty="0"/>
              <a:t> </a:t>
            </a:r>
            <a:r>
              <a:rPr lang="en-US" b="1" dirty="0" err="1"/>
              <a:t>ouput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frem</a:t>
            </a:r>
            <a:r>
              <a:rPr lang="en-US" dirty="0"/>
              <a:t> for </a:t>
            </a:r>
            <a:r>
              <a:rPr lang="en-US" dirty="0" err="1"/>
              <a:t>mindst</a:t>
            </a:r>
            <a:r>
              <a:rPr lang="en-US" dirty="0"/>
              <a:t> </a:t>
            </a:r>
            <a:r>
              <a:rPr lang="en-US" dirty="0" err="1"/>
              <a:t>mulig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Anvendes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Bazaar </a:t>
            </a:r>
            <a:r>
              <a:rPr lang="en-US" dirty="0" err="1" smtClean="0"/>
              <a:t>versionskontrolsystemet</a:t>
            </a:r>
            <a:r>
              <a:rPr lang="en-US" dirty="0"/>
              <a:t> </a:t>
            </a:r>
            <a:r>
              <a:rPr lang="en-US" dirty="0" smtClean="0"/>
              <a:t>(bazaar-vcs.org)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64963"/>
              </p:ext>
            </p:extLst>
          </p:nvPr>
        </p:nvGraphicFramePr>
        <p:xfrm>
          <a:off x="917904" y="320274"/>
          <a:ext cx="10428304" cy="600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1035793170"/>
                    </a:ext>
                  </a:extLst>
                </a:gridCol>
                <a:gridCol w="348304">
                  <a:extLst>
                    <a:ext uri="{9D8B030D-6E8A-4147-A177-3AD203B41FA5}">
                      <a16:colId xmlns:a16="http://schemas.microsoft.com/office/drawing/2014/main" val="211452544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631444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A.c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B.c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2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#include &lt;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02 //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04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05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06     for(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    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    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("Your answer is: ");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    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   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fact(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     if(n &gt; 1)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    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         return fact(n-1) * n;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    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     return 1;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(fact(10));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 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#include &lt;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02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fib(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04     if(n &gt; 2)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05    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06         return fib(n-1) + fib(n-2);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    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     return 1;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 //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     for(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    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    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    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 }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 {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     </a:t>
                      </a:r>
                      <a:r>
                        <a:rPr lang="en-US" sz="1400" b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(fib(10));</a:t>
                      </a:r>
                    </a:p>
                    <a:p>
                      <a:r>
                        <a:rPr lang="en-US" sz="1400" b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 }</a:t>
                      </a:r>
                    </a:p>
                    <a:p>
                      <a:endParaRPr lang="en-US" sz="1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141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42329"/>
              </p:ext>
            </p:extLst>
          </p:nvPr>
        </p:nvGraphicFramePr>
        <p:xfrm>
          <a:off x="917904" y="320274"/>
          <a:ext cx="10428304" cy="600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1035793170"/>
                    </a:ext>
                  </a:extLst>
                </a:gridCol>
                <a:gridCol w="348304">
                  <a:extLst>
                    <a:ext uri="{9D8B030D-6E8A-4147-A177-3AD203B41FA5}">
                      <a16:colId xmlns:a16="http://schemas.microsoft.com/office/drawing/2014/main" val="211452544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631444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A.c</a:t>
                      </a:r>
                      <a:endParaRPr lang="en-US" sz="1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B.c</a:t>
                      </a:r>
                      <a:endParaRPr lang="en-US" sz="1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2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#include &lt;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02 //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04 {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05    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06     for(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 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    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("Your answer is: ");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        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fact(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     if(n &gt; 1)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 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         return fact(n-1) * n;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     }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     return 1;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(fact(10));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 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#include &lt;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02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fib(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04     if(n &gt; 2)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05    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06         return fib(n-1) + fib(n-2);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     }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     return 1;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 //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Frobs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 heartily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foo)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 {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    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     for(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0;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10;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     {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        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("%d\n", foo);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    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 }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argc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char **</a:t>
                      </a:r>
                      <a:r>
                        <a:rPr lang="en-US" sz="14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argv</a:t>
                      </a:r>
                      <a:r>
                        <a:rPr lang="en-US" sz="1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 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   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frobnitz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(fib(10));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 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14137"/>
                  </a:ext>
                </a:extLst>
              </a:tr>
            </a:tbl>
          </a:graphicData>
        </a:graphic>
      </p:graphicFrame>
      <p:sp>
        <p:nvSpPr>
          <p:cNvPr id="35" name="Oval 34"/>
          <p:cNvSpPr/>
          <p:nvPr/>
        </p:nvSpPr>
        <p:spPr>
          <a:xfrm>
            <a:off x="6292147" y="4345206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79804" y="4770097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292147" y="2431859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7" idx="6"/>
            <a:endCxn id="38" idx="2"/>
          </p:cNvCxnSpPr>
          <p:nvPr/>
        </p:nvCxnSpPr>
        <p:spPr>
          <a:xfrm flipV="1">
            <a:off x="1328245" y="2550028"/>
            <a:ext cx="4963902" cy="23382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79804" y="5412518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92147" y="5197200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6"/>
            <a:endCxn id="41" idx="2"/>
          </p:cNvCxnSpPr>
          <p:nvPr/>
        </p:nvCxnSpPr>
        <p:spPr>
          <a:xfrm flipV="1">
            <a:off x="1328245" y="5315369"/>
            <a:ext cx="4963902" cy="21531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30545"/>
              </p:ext>
            </p:extLst>
          </p:nvPr>
        </p:nvGraphicFramePr>
        <p:xfrm>
          <a:off x="359104" y="681070"/>
          <a:ext cx="402896" cy="5648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896">
                  <a:extLst>
                    <a:ext uri="{9D8B030D-6E8A-4147-A177-3AD203B41FA5}">
                      <a16:colId xmlns:a16="http://schemas.microsoft.com/office/drawing/2014/main" val="631444256"/>
                    </a:ext>
                  </a:extLst>
                </a:gridCol>
              </a:tblGrid>
              <a:tr h="564884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</a:t>
                      </a: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 smtClean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14137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879804" y="711574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92147" y="721233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6"/>
            <a:endCxn id="12" idx="2"/>
          </p:cNvCxnSpPr>
          <p:nvPr/>
        </p:nvCxnSpPr>
        <p:spPr>
          <a:xfrm>
            <a:off x="1328245" y="829743"/>
            <a:ext cx="4963902" cy="965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79804" y="1142699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92147" y="3073682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6"/>
            <a:endCxn id="23" idx="2"/>
          </p:cNvCxnSpPr>
          <p:nvPr/>
        </p:nvCxnSpPr>
        <p:spPr>
          <a:xfrm>
            <a:off x="1328245" y="1260868"/>
            <a:ext cx="4963902" cy="193098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79804" y="1363558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92147" y="3305983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6"/>
            <a:endCxn id="26" idx="2"/>
          </p:cNvCxnSpPr>
          <p:nvPr/>
        </p:nvCxnSpPr>
        <p:spPr>
          <a:xfrm>
            <a:off x="1328245" y="1481727"/>
            <a:ext cx="4963902" cy="19424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79804" y="1784903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2147" y="3691852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8" idx="6"/>
            <a:endCxn id="29" idx="2"/>
          </p:cNvCxnSpPr>
          <p:nvPr/>
        </p:nvCxnSpPr>
        <p:spPr>
          <a:xfrm>
            <a:off x="1328245" y="1903072"/>
            <a:ext cx="4963902" cy="190694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79804" y="1995984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92147" y="3917058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6"/>
            <a:endCxn id="32" idx="2"/>
          </p:cNvCxnSpPr>
          <p:nvPr/>
        </p:nvCxnSpPr>
        <p:spPr>
          <a:xfrm>
            <a:off x="1328245" y="2114153"/>
            <a:ext cx="4963902" cy="192107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79804" y="2642201"/>
            <a:ext cx="448441" cy="236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6"/>
            <a:endCxn id="35" idx="2"/>
          </p:cNvCxnSpPr>
          <p:nvPr/>
        </p:nvCxnSpPr>
        <p:spPr>
          <a:xfrm>
            <a:off x="1328245" y="2760370"/>
            <a:ext cx="4963902" cy="170300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43211"/>
              </p:ext>
            </p:extLst>
          </p:nvPr>
        </p:nvGraphicFramePr>
        <p:xfrm>
          <a:off x="4147930" y="1010661"/>
          <a:ext cx="7776347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6347">
                  <a:extLst>
                    <a:ext uri="{9D8B030D-6E8A-4147-A177-3AD203B41FA5}">
                      <a16:colId xmlns:a16="http://schemas.microsoft.com/office/drawing/2014/main" val="4023429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Patience Diff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1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arabicParenR"/>
                      </a:pPr>
                      <a:r>
                        <a:rPr lang="en-US" sz="2400" dirty="0" smtClean="0"/>
                        <a:t>Find </a:t>
                      </a:r>
                      <a:r>
                        <a:rPr lang="en-US" sz="2400" dirty="0" err="1" smtClean="0"/>
                        <a:t>linjer</a:t>
                      </a:r>
                      <a:r>
                        <a:rPr lang="en-US" sz="2400" dirty="0" smtClean="0"/>
                        <a:t> der </a:t>
                      </a:r>
                      <a:r>
                        <a:rPr lang="en-US" sz="2400" b="1" dirty="0" err="1" smtClean="0"/>
                        <a:t>forekommer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præcis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én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dirty="0" smtClean="0"/>
                        <a:t>gang </a:t>
                      </a:r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begge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tekster</a:t>
                      </a:r>
                      <a:endParaRPr lang="en-US" sz="2400" dirty="0" smtClean="0"/>
                    </a:p>
                    <a:p>
                      <a:pPr marL="400050" indent="-400050">
                        <a:buFont typeface="+mj-lt"/>
                        <a:buAutoNum type="arabicParenR"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Find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længste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voksende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fælles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delsekvens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på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disse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400050" indent="-400050">
                        <a:buFont typeface="+mj-lt"/>
                        <a:buAutoNum type="arabicParenR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Gentag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rekursivt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på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blokkende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667364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462455" y="4888266"/>
            <a:ext cx="189186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84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478A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478A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478A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40" grpId="0" animBg="1"/>
      <p:bldP spid="41" grpId="0" animBg="1"/>
      <p:bldP spid="11" grpId="0" animBg="1"/>
      <p:bldP spid="12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8268</TotalTime>
  <Words>905</Words>
  <Application>Microsoft Office PowerPoint</Application>
  <PresentationFormat>Widescreen</PresentationFormat>
  <Paragraphs>273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Courier New</vt:lpstr>
      <vt:lpstr>Lucida Console</vt:lpstr>
      <vt:lpstr>Symbol</vt:lpstr>
      <vt:lpstr>Wingdings</vt:lpstr>
      <vt:lpstr>Office Theme</vt:lpstr>
      <vt:lpstr>Algoritmer  Patience Diff &amp; Længste Voksende Delsekvenser   Gerth Stølting Brodal</vt:lpstr>
      <vt:lpstr>PowerPoint Presentation</vt:lpstr>
      <vt:lpstr>Søgning i Sorteret Liste</vt:lpstr>
      <vt:lpstr>PowerPoint Presentation</vt:lpstr>
      <vt:lpstr>PowerPoint Presentation</vt:lpstr>
      <vt:lpstr>PowerPoint Presentation</vt:lpstr>
      <vt:lpstr>PowerPoint Presentation</vt:lpstr>
      <vt:lpstr>Patient Diff (Bram Cohen)</vt:lpstr>
      <vt:lpstr>PowerPoint Presentation</vt:lpstr>
      <vt:lpstr>PowerPoint Presentation</vt:lpstr>
      <vt:lpstr>Sætning (Erdos og Szekeres, 1935) </vt:lpstr>
      <vt:lpstr>Opsummering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51</cp:revision>
  <dcterms:created xsi:type="dcterms:W3CDTF">2017-10-19T08:30:57Z</dcterms:created>
  <dcterms:modified xsi:type="dcterms:W3CDTF">2017-10-29T19:14:12Z</dcterms:modified>
</cp:coreProperties>
</file>