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3C30-7592-4F30-B2F2-FE81ACC46573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0EF-D77E-49FA-A56F-AD35BAD96168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Linear </a:t>
            </a:r>
            <a:r>
              <a:rPr lang="da-DK" dirty="0" err="1" smtClean="0"/>
              <a:t>combination</a:t>
            </a:r>
            <a:r>
              <a:rPr lang="da-DK" dirty="0" smtClean="0"/>
              <a:t> of points = </a:t>
            </a:r>
            <a:r>
              <a:rPr lang="da-DK" dirty="0" err="1" smtClean="0"/>
              <a:t>convex</a:t>
            </a:r>
            <a:r>
              <a:rPr lang="da-DK" dirty="0" smtClean="0"/>
              <a:t> </a:t>
            </a:r>
            <a:r>
              <a:rPr lang="da-DK" dirty="0" err="1" smtClean="0"/>
              <a:t>hull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Computer </a:t>
            </a:r>
            <a:r>
              <a:rPr lang="da-DK" dirty="0" err="1" smtClean="0"/>
              <a:t>graphics</a:t>
            </a:r>
            <a:r>
              <a:rPr lang="da-DK" dirty="0" smtClean="0"/>
              <a:t>, </a:t>
            </a:r>
            <a:r>
              <a:rPr lang="da-DK" dirty="0" err="1" smtClean="0"/>
              <a:t>shape</a:t>
            </a:r>
            <a:r>
              <a:rPr lang="da-DK" dirty="0" smtClean="0"/>
              <a:t> </a:t>
            </a:r>
            <a:r>
              <a:rPr lang="da-DK" dirty="0" err="1" smtClean="0"/>
              <a:t>approximations</a:t>
            </a:r>
            <a:r>
              <a:rPr lang="da-DK" dirty="0" smtClean="0"/>
              <a:t>:</a:t>
            </a:r>
            <a:r>
              <a:rPr lang="da-DK" baseline="0" dirty="0" smtClean="0"/>
              <a:t> 1) </a:t>
            </a:r>
            <a:r>
              <a:rPr lang="da-DK" baseline="0" dirty="0" err="1" smtClean="0"/>
              <a:t>Convex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hull</a:t>
            </a:r>
            <a:r>
              <a:rPr lang="da-DK" baseline="0" dirty="0" smtClean="0"/>
              <a:t>, 2) </a:t>
            </a:r>
            <a:r>
              <a:rPr lang="da-DK" baseline="0" dirty="0" err="1" smtClean="0"/>
              <a:t>Bounding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circle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Cicle</a:t>
            </a:r>
            <a:r>
              <a:rPr lang="da-DK" baseline="0" dirty="0" smtClean="0"/>
              <a:t> faster to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fit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worse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approximation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CV = </a:t>
            </a:r>
            <a:r>
              <a:rPr lang="da-DK" dirty="0" err="1" smtClean="0"/>
              <a:t>planar</a:t>
            </a:r>
            <a:r>
              <a:rPr lang="da-DK" dirty="0" smtClean="0"/>
              <a:t> </a:t>
            </a:r>
            <a:r>
              <a:rPr lang="da-DK" dirty="0" err="1" smtClean="0"/>
              <a:t>graph</a:t>
            </a:r>
            <a:r>
              <a:rPr lang="da-DK" dirty="0" smtClean="0"/>
              <a:t>, </a:t>
            </a:r>
            <a:r>
              <a:rPr lang="da-DK" dirty="0" err="1" smtClean="0"/>
              <a:t>ie</a:t>
            </a:r>
            <a:r>
              <a:rPr lang="da-DK" dirty="0" smtClean="0"/>
              <a:t> O(n) </a:t>
            </a:r>
            <a:r>
              <a:rPr lang="da-DK" dirty="0" err="1" smtClean="0"/>
              <a:t>faces</a:t>
            </a:r>
            <a:r>
              <a:rPr lang="da-DK" dirty="0" smtClean="0"/>
              <a:t> and </a:t>
            </a:r>
            <a:r>
              <a:rPr lang="da-DK" dirty="0" err="1" smtClean="0"/>
              <a:t>edges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Horizon</a:t>
            </a:r>
            <a:r>
              <a:rPr lang="da-DK" dirty="0" smtClean="0"/>
              <a:t> of new point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p_r</a:t>
            </a:r>
            <a:r>
              <a:rPr lang="da-DK" baseline="0" dirty="0" smtClean="0"/>
              <a:t> =</a:t>
            </a:r>
            <a:r>
              <a:rPr lang="da-DK" baseline="0" dirty="0" err="1" smtClean="0"/>
              <a:t>boundary</a:t>
            </a:r>
            <a:r>
              <a:rPr lang="da-DK" baseline="0" dirty="0" smtClean="0"/>
              <a:t> of set of </a:t>
            </a:r>
            <a:r>
              <a:rPr lang="da-DK" baseline="0" dirty="0" err="1" smtClean="0"/>
              <a:t>faces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recomputed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Changes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convex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hull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adding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p_r</a:t>
            </a:r>
            <a:r>
              <a:rPr lang="da-DK" baseline="0" dirty="0" smtClean="0"/>
              <a:t>. </a:t>
            </a:r>
          </a:p>
          <a:p>
            <a:r>
              <a:rPr lang="da-DK" baseline="0" dirty="0" err="1" smtClean="0"/>
              <a:t>Faces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clockwise</a:t>
            </a:r>
            <a:r>
              <a:rPr lang="da-DK" baseline="0" dirty="0" smtClean="0"/>
              <a:t>, to have </a:t>
            </a:r>
            <a:r>
              <a:rPr lang="da-DK" baseline="0" dirty="0" err="1" smtClean="0"/>
              <a:t>consistent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inside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outside</a:t>
            </a:r>
            <a:r>
              <a:rPr lang="da-DK" baseline="0" dirty="0" smtClean="0"/>
              <a:t> test of points </a:t>
            </a:r>
            <a:r>
              <a:rPr lang="da-DK" baseline="0" dirty="0" err="1" smtClean="0"/>
              <a:t>against</a:t>
            </a:r>
            <a:r>
              <a:rPr lang="da-DK" baseline="0" dirty="0" smtClean="0"/>
              <a:t> new facets.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Conflict</a:t>
            </a:r>
            <a:r>
              <a:rPr lang="da-DK" dirty="0" smtClean="0"/>
              <a:t> </a:t>
            </a:r>
            <a:r>
              <a:rPr lang="da-DK" dirty="0" err="1" smtClean="0"/>
              <a:t>graph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Colinear</a:t>
            </a:r>
            <a:r>
              <a:rPr lang="da-DK" dirty="0" smtClean="0"/>
              <a:t> facets </a:t>
            </a:r>
            <a:r>
              <a:rPr lang="da-DK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smtClean="0"/>
              <a:t>merged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10EF-D77E-49FA-A56F-AD35BAD96168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E17D-012F-42C6-933C-E549E2C17430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AEC7-6FFB-46E9-ABEC-381ADC552F9B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4375" t="15667" r="16042" b="16500"/>
          <a:stretch>
            <a:fillRect/>
          </a:stretch>
        </p:blipFill>
        <p:spPr bwMode="auto">
          <a:xfrm>
            <a:off x="1547664" y="0"/>
            <a:ext cx="6403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167" t="28500" r="59375" b="29167"/>
          <a:stretch>
            <a:fillRect/>
          </a:stretch>
        </p:blipFill>
        <p:spPr bwMode="auto">
          <a:xfrm>
            <a:off x="251520" y="1052736"/>
            <a:ext cx="4838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7604" t="17667" r="62604" b="51000"/>
          <a:stretch>
            <a:fillRect/>
          </a:stretch>
        </p:blipFill>
        <p:spPr bwMode="auto">
          <a:xfrm>
            <a:off x="5524500" y="1844824"/>
            <a:ext cx="3619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8542" t="21333" r="9479" b="31333"/>
          <a:stretch>
            <a:fillRect/>
          </a:stretch>
        </p:blipFill>
        <p:spPr bwMode="auto">
          <a:xfrm>
            <a:off x="0" y="1916832"/>
            <a:ext cx="91452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34" t="27333" r="17708" b="37667"/>
          <a:stretch>
            <a:fillRect/>
          </a:stretch>
        </p:blipFill>
        <p:spPr bwMode="auto">
          <a:xfrm>
            <a:off x="0" y="0"/>
            <a:ext cx="3467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7812" t="22500" r="13542" b="16333"/>
          <a:stretch>
            <a:fillRect/>
          </a:stretch>
        </p:blipFill>
        <p:spPr bwMode="auto">
          <a:xfrm>
            <a:off x="0" y="692696"/>
            <a:ext cx="9144000" cy="596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187" t="31333" r="41895" b="38055"/>
          <a:stretch>
            <a:fillRect/>
          </a:stretch>
        </p:blipFill>
        <p:spPr bwMode="auto">
          <a:xfrm>
            <a:off x="228078" y="548680"/>
            <a:ext cx="7080226" cy="29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63787" t="42579" r="20897" b="32591"/>
          <a:stretch>
            <a:fillRect/>
          </a:stretch>
        </p:blipFill>
        <p:spPr bwMode="auto">
          <a:xfrm>
            <a:off x="539553" y="5112694"/>
            <a:ext cx="1296144" cy="131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62378" t="58498" r="5417" b="8667"/>
          <a:stretch>
            <a:fillRect/>
          </a:stretch>
        </p:blipFill>
        <p:spPr bwMode="auto">
          <a:xfrm>
            <a:off x="3992391" y="3429000"/>
            <a:ext cx="49720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9644" t="19920" r="58069" b="9521"/>
          <a:stretch>
            <a:fillRect/>
          </a:stretch>
        </p:blipFill>
        <p:spPr bwMode="auto">
          <a:xfrm>
            <a:off x="4122964" y="0"/>
            <a:ext cx="5021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0232" t="48740" r="58269" b="31730"/>
          <a:stretch>
            <a:fillRect/>
          </a:stretch>
        </p:blipFill>
        <p:spPr bwMode="auto">
          <a:xfrm>
            <a:off x="251520" y="5373216"/>
            <a:ext cx="2341421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5937" t="35000" r="13021" b="29333"/>
          <a:stretch>
            <a:fillRect/>
          </a:stretch>
        </p:blipFill>
        <p:spPr bwMode="auto">
          <a:xfrm>
            <a:off x="136442" y="2996952"/>
            <a:ext cx="27073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8685" y="6309320"/>
            <a:ext cx="204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 smtClean="0">
                <a:latin typeface="Times New Roman" pitchFamily="18" charset="0"/>
                <a:cs typeface="Times New Roman" pitchFamily="18" charset="0"/>
              </a:rPr>
              <a:t>merge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400" dirty="0" err="1" smtClean="0">
                <a:latin typeface="Times New Roman" pitchFamily="18" charset="0"/>
                <a:cs typeface="Times New Roman" pitchFamily="18" charset="0"/>
              </a:rPr>
              <a:t>co-liniar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 facets</a:t>
            </a:r>
            <a:endParaRPr lang="da-DK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27812" t="22500" r="13542" b="16333"/>
          <a:stretch>
            <a:fillRect/>
          </a:stretch>
        </p:blipFill>
        <p:spPr bwMode="auto">
          <a:xfrm>
            <a:off x="0" y="764704"/>
            <a:ext cx="36453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4000" r="34051" b="1500"/>
          <a:stretch>
            <a:fillRect/>
          </a:stretch>
        </p:blipFill>
        <p:spPr bwMode="auto">
          <a:xfrm>
            <a:off x="168209" y="-1"/>
            <a:ext cx="591595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79" t="50833" r="18438" b="17333"/>
          <a:stretch>
            <a:fillRect/>
          </a:stretch>
        </p:blipFill>
        <p:spPr bwMode="auto">
          <a:xfrm>
            <a:off x="6660232" y="2700958"/>
            <a:ext cx="2339752" cy="125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2187" t="31333" r="53435" b="40116"/>
          <a:stretch>
            <a:fillRect/>
          </a:stretch>
        </p:blipFill>
        <p:spPr bwMode="auto">
          <a:xfrm>
            <a:off x="6732240" y="116632"/>
            <a:ext cx="2156420" cy="11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62378" t="58498" r="5417" b="8667"/>
          <a:stretch>
            <a:fillRect/>
          </a:stretch>
        </p:blipFill>
        <p:spPr bwMode="auto">
          <a:xfrm>
            <a:off x="6763255" y="1412035"/>
            <a:ext cx="2022709" cy="128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9644" t="19920" r="58069" b="9521"/>
          <a:stretch>
            <a:fillRect/>
          </a:stretch>
        </p:blipFill>
        <p:spPr bwMode="auto">
          <a:xfrm>
            <a:off x="6876256" y="4055650"/>
            <a:ext cx="2051720" cy="28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103</Words>
  <Application>Microsoft Office PowerPoint</Application>
  <PresentationFormat>On-screen Show (4:3)</PresentationFormat>
  <Paragraphs>15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Brodal</dc:creator>
  <cp:lastModifiedBy>Gerth Stølting Brodal</cp:lastModifiedBy>
  <cp:revision>13</cp:revision>
  <dcterms:created xsi:type="dcterms:W3CDTF">2010-10-04T12:59:48Z</dcterms:created>
  <dcterms:modified xsi:type="dcterms:W3CDTF">2010-10-06T12:09:38Z</dcterms:modified>
</cp:coreProperties>
</file>